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9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0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1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8" r:id="rId2"/>
    <p:sldMasterId id="2147483700" r:id="rId3"/>
    <p:sldMasterId id="2147483705" r:id="rId4"/>
    <p:sldMasterId id="2147483713" r:id="rId5"/>
    <p:sldMasterId id="2147483726" r:id="rId6"/>
    <p:sldMasterId id="2147483738" r:id="rId7"/>
    <p:sldMasterId id="2147483742" r:id="rId8"/>
    <p:sldMasterId id="2147483756" r:id="rId9"/>
    <p:sldMasterId id="2147483768" r:id="rId10"/>
    <p:sldMasterId id="2147483772" r:id="rId11"/>
    <p:sldMasterId id="2147483814" r:id="rId12"/>
  </p:sldMasterIdLst>
  <p:notesMasterIdLst>
    <p:notesMasterId r:id="rId19"/>
  </p:notesMasterIdLst>
  <p:handoutMasterIdLst>
    <p:handoutMasterId r:id="rId20"/>
  </p:handoutMasterIdLst>
  <p:sldIdLst>
    <p:sldId id="327" r:id="rId13"/>
    <p:sldId id="359" r:id="rId14"/>
    <p:sldId id="351" r:id="rId15"/>
    <p:sldId id="360" r:id="rId16"/>
    <p:sldId id="361" r:id="rId17"/>
    <p:sldId id="362" r:id="rId18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E"/>
    <a:srgbClr val="33CC33"/>
    <a:srgbClr val="C00000"/>
    <a:srgbClr val="0033CC"/>
    <a:srgbClr val="FF3300"/>
    <a:srgbClr val="FE0000"/>
    <a:srgbClr val="FFFF00"/>
    <a:srgbClr val="66FF33"/>
    <a:srgbClr val="BFBFBF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4660"/>
  </p:normalViewPr>
  <p:slideViewPr>
    <p:cSldViewPr snapToGrid="0">
      <p:cViewPr varScale="1">
        <p:scale>
          <a:sx n="96" d="100"/>
          <a:sy n="96" d="100"/>
        </p:scale>
        <p:origin x="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6BB401C-513B-3453-ED59-42F64AE8C8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0C8898-FF7C-2385-8B72-F01DFEA09E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048CB26-DA34-48F3-BF93-F7FEC4884F03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56DD0F-B5BB-8CE4-4E69-4588A1EB6D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D4BFEB-48B5-4BA5-0E6C-E0A79EB274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B8F07C65-C9D8-4650-BD79-F47AA9FA5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091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F6ACF73-EE1D-49F4-996E-A9EC31CBDCF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A49EAFA-22A7-44B3-A80E-760552191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203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9EAFA-22A7-44B3-A80E-7605521914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167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A_Basic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4" y="1203266"/>
            <a:ext cx="11271681" cy="4798717"/>
          </a:xfrm>
          <a:prstGeom prst="rect">
            <a:avLst/>
          </a:prstGeom>
        </p:spPr>
        <p:txBody>
          <a:bodyPr vert="horz"/>
          <a:lstStyle>
            <a:lvl1pPr marL="171450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30000"/>
              <a:defRPr sz="1600"/>
            </a:lvl3pPr>
            <a:lvl4pPr marL="1201738" indent="-228600">
              <a:defRPr sz="1600"/>
            </a:lvl4pPr>
            <a:lvl5pPr marL="1430338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  <a:p>
            <a:pPr lvl="4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52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J_Contact Inform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13244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4" y="1203266"/>
            <a:ext cx="11271681" cy="4798717"/>
          </a:xfrm>
          <a:prstGeom prst="rect">
            <a:avLst/>
          </a:prstGeom>
        </p:spPr>
        <p:txBody>
          <a:bodyPr vert="horz"/>
          <a:lstStyle>
            <a:lvl1pPr marL="171450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30000"/>
              <a:defRPr sz="1600"/>
            </a:lvl3pPr>
            <a:lvl4pPr marL="1201738" indent="-228600">
              <a:defRPr sz="1600"/>
            </a:lvl4pPr>
            <a:lvl5pPr marL="1430338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  <a:p>
            <a:pPr lvl="4"/>
            <a:endParaRPr lang="en-US"/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320023" y="6395155"/>
            <a:ext cx="2244956" cy="32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prstTxWarp prst="textNoShape">
              <a:avLst/>
            </a:prstTxWarp>
            <a:spAutoFit/>
          </a:bodyPr>
          <a:lstStyle/>
          <a:p>
            <a:pPr>
              <a:lnSpc>
                <a:spcPts val="860"/>
              </a:lnSpc>
            </a:pPr>
            <a:r>
              <a:rPr lang="en-US" sz="800"/>
              <a:t>e-mail address</a:t>
            </a:r>
          </a:p>
          <a:p>
            <a:pPr>
              <a:lnSpc>
                <a:spcPts val="860"/>
              </a:lnSpc>
            </a:pPr>
            <a:r>
              <a:rPr lang="en-US" sz="800"/>
              <a:t>Department/subdivision name</a:t>
            </a:r>
          </a:p>
        </p:txBody>
      </p:sp>
    </p:spTree>
    <p:extLst>
      <p:ext uri="{BB962C8B-B14F-4D97-AF65-F5344CB8AC3E}">
        <p14:creationId xmlns:p14="http://schemas.microsoft.com/office/powerpoint/2010/main" val="3140063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J_Contact Inform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020865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320023" y="6346387"/>
            <a:ext cx="2244956" cy="32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prstTxWarp prst="textNoShape">
              <a:avLst/>
            </a:prstTxWarp>
            <a:spAutoFit/>
          </a:bodyPr>
          <a:lstStyle/>
          <a:p>
            <a:pPr>
              <a:lnSpc>
                <a:spcPts val="860"/>
              </a:lnSpc>
            </a:pPr>
            <a:r>
              <a:rPr lang="en-US" sz="800"/>
              <a:t>e-mail address</a:t>
            </a:r>
          </a:p>
          <a:p>
            <a:pPr>
              <a:lnSpc>
                <a:spcPts val="860"/>
              </a:lnSpc>
            </a:pPr>
            <a:r>
              <a:rPr lang="en-US" sz="800"/>
              <a:t>Department/subdivision name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0" y="1207638"/>
            <a:ext cx="11271681" cy="4615694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145248548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K_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3245325"/>
            <a:ext cx="10828774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Transition Subtitle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2063345"/>
            <a:ext cx="10828774" cy="1063867"/>
          </a:xfrm>
          <a:prstGeom prst="rect">
            <a:avLst/>
          </a:prstGeom>
        </p:spPr>
        <p:txBody>
          <a:bodyPr/>
          <a:lstStyle>
            <a:lvl1pPr algn="l">
              <a:defRPr sz="3200" b="1" i="1" baseline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240948097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A55C-AE0E-42EC-AD9D-4F7408A99270}" type="datetime1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84315-2820-4918-9A6C-65C114C42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8932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25461" y="1660395"/>
            <a:ext cx="7299082" cy="123945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25461" y="3124909"/>
            <a:ext cx="7299082" cy="100122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/>
              <a:t>Speaker’s name</a:t>
            </a:r>
            <a:br>
              <a:rPr lang="en-US" sz="2000"/>
            </a:br>
            <a:r>
              <a:rPr lang="en-US" sz="2000"/>
              <a:t>and organization – </a:t>
            </a:r>
            <a:br>
              <a:rPr lang="en-US" sz="2000"/>
            </a:br>
            <a:r>
              <a:rPr lang="en-US" sz="20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824878" y="4355982"/>
            <a:ext cx="7300321" cy="4578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8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191438" y="6392508"/>
            <a:ext cx="3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E008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The Aerospace Corporation, 2023</a:t>
            </a:r>
          </a:p>
        </p:txBody>
      </p:sp>
    </p:spTree>
    <p:extLst>
      <p:ext uri="{BB962C8B-B14F-4D97-AF65-F5344CB8AC3E}">
        <p14:creationId xmlns:p14="http://schemas.microsoft.com/office/powerpoint/2010/main" val="4098692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00">
          <p15:clr>
            <a:srgbClr val="FBAE40"/>
          </p15:clr>
        </p15:guide>
        <p15:guide id="2" pos="168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748034" y="1660395"/>
            <a:ext cx="7376509" cy="123945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8034" y="3124909"/>
            <a:ext cx="7376509" cy="100122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/>
              <a:t>Speaker’s name</a:t>
            </a:r>
            <a:br>
              <a:rPr lang="en-US" sz="2000"/>
            </a:br>
            <a:r>
              <a:rPr lang="en-US" sz="2000"/>
              <a:t>and organization – </a:t>
            </a:r>
            <a:br>
              <a:rPr lang="en-US" sz="2000"/>
            </a:br>
            <a:r>
              <a:rPr lang="en-US" sz="20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747438" y="4355982"/>
            <a:ext cx="7377761" cy="4578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8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191438" y="6392508"/>
            <a:ext cx="3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E008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The Aerospace Corporation, 2023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2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" y="6619166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</p:spTree>
    <p:extLst>
      <p:ext uri="{BB962C8B-B14F-4D97-AF65-F5344CB8AC3E}">
        <p14:creationId xmlns:p14="http://schemas.microsoft.com/office/powerpoint/2010/main" val="3341869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68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C_Closing_Q&amp;A_Ba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622242" y="1981200"/>
            <a:ext cx="6542001" cy="24597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 b="1" i="1" baseline="0">
                <a:solidFill>
                  <a:schemeClr val="bg1"/>
                </a:solidFill>
                <a:effectLst>
                  <a:outerShdw blurRad="50800" dist="381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Closing</a:t>
            </a:r>
            <a:br>
              <a:rPr lang="en-US"/>
            </a:br>
            <a:r>
              <a:rPr lang="en-US"/>
              <a:t>Questions</a:t>
            </a:r>
            <a:br>
              <a:rPr lang="en-US"/>
            </a:br>
            <a:r>
              <a:rPr lang="en-US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73057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K_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2111900"/>
            <a:ext cx="10831285" cy="1063867"/>
          </a:xfrm>
          <a:prstGeom prst="rect">
            <a:avLst/>
          </a:prstGeom>
        </p:spPr>
        <p:txBody>
          <a:bodyPr/>
          <a:lstStyle>
            <a:lvl1pPr algn="l">
              <a:defRPr sz="3200" b="1" i="1" baseline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3245325"/>
            <a:ext cx="10831285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Transition Subtitle</a:t>
            </a:r>
          </a:p>
        </p:txBody>
      </p:sp>
    </p:spTree>
    <p:extLst>
      <p:ext uri="{BB962C8B-B14F-4D97-AF65-F5344CB8AC3E}">
        <p14:creationId xmlns:p14="http://schemas.microsoft.com/office/powerpoint/2010/main" val="229639921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25918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925A-7533-43CF-A480-206823C935E7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84315-2820-4918-9A6C-65C114C42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42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2FAB-35E6-44B8-9795-C240C2FF471A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543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A55C-AE0E-42EC-AD9D-4F7408A99270}" type="datetime1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84315-2820-4918-9A6C-65C114C42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28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A_Basic_Master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4" y="1203266"/>
            <a:ext cx="11271681" cy="4798717"/>
          </a:xfrm>
          <a:prstGeom prst="rect">
            <a:avLst/>
          </a:prstGeom>
        </p:spPr>
        <p:txBody>
          <a:bodyPr vert="horz"/>
          <a:lstStyle>
            <a:lvl1pPr marL="171450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30000"/>
              <a:defRPr sz="1600"/>
            </a:lvl3pPr>
            <a:lvl4pPr marL="1201738" indent="-228600">
              <a:defRPr sz="1600"/>
            </a:lvl4pPr>
            <a:lvl5pPr marL="1430338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11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B_Header_Blank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362613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C_Acronym_Box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4" y="1203266"/>
            <a:ext cx="11271681" cy="4307521"/>
          </a:xfrm>
          <a:prstGeom prst="rect">
            <a:avLst/>
          </a:prstGeom>
        </p:spPr>
        <p:txBody>
          <a:bodyPr vert="horz"/>
          <a:lstStyle>
            <a:lvl1pPr marL="171450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30000"/>
              <a:defRPr sz="1600"/>
            </a:lvl3pPr>
            <a:lvl4pPr marL="1201738" indent="-228600">
              <a:defRPr sz="1600"/>
            </a:lvl4pPr>
            <a:lvl5pPr marL="1430338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600"/>
            </a:lvl5pPr>
          </a:lstStyle>
          <a:p>
            <a:pPr marL="171450" marR="0" lvl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/>
            </a:pPr>
            <a:r>
              <a:rPr lang="en-US"/>
              <a:t>This is a multipurpose box—use for text, tables, charts or video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04797" y="5653380"/>
            <a:ext cx="11271683" cy="470841"/>
          </a:xfrm>
          <a:prstGeom prst="rect">
            <a:avLst/>
          </a:prstGeom>
        </p:spPr>
        <p:txBody>
          <a:bodyPr vert="horz" numCol="4"/>
          <a:lstStyle>
            <a:lvl1pPr marL="0" marR="0" indent="0" algn="l" defTabSz="4572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1825625" algn="l"/>
                <a:tab pos="3659188" algn="l"/>
                <a:tab pos="5484813" algn="l"/>
              </a:tabLst>
              <a:defRPr sz="800" b="1" i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ACR1 = Acronym 1</a:t>
            </a:r>
            <a:br>
              <a:rPr lang="en-US"/>
            </a:br>
            <a:r>
              <a:rPr lang="en-US"/>
              <a:t>ACR2 = Acronym 2</a:t>
            </a:r>
            <a:br>
              <a:rPr lang="en-US"/>
            </a:br>
            <a:r>
              <a:rPr lang="en-US"/>
              <a:t>ACR3 = Acronym 3</a:t>
            </a:r>
            <a:br>
              <a:rPr lang="en-US"/>
            </a:br>
            <a:r>
              <a:rPr lang="en-US"/>
              <a:t>ACR4 = Acronym 4</a:t>
            </a:r>
            <a:br>
              <a:rPr lang="en-US"/>
            </a:br>
            <a:r>
              <a:rPr lang="en-US"/>
              <a:t>ACR5 = Acronym 5</a:t>
            </a:r>
            <a:br>
              <a:rPr lang="en-US"/>
            </a:br>
            <a:r>
              <a:rPr lang="en-US"/>
              <a:t>ACR6 = Acronym 6</a:t>
            </a:r>
            <a:br>
              <a:rPr lang="en-US"/>
            </a:br>
            <a:r>
              <a:rPr lang="en-US"/>
              <a:t>ACR7 = Acronym 7</a:t>
            </a:r>
            <a:br>
              <a:rPr lang="en-US"/>
            </a:br>
            <a:r>
              <a:rPr lang="en-US"/>
              <a:t>ACR8 = Acronym 8</a:t>
            </a:r>
          </a:p>
        </p:txBody>
      </p:sp>
    </p:spTree>
    <p:extLst>
      <p:ext uri="{BB962C8B-B14F-4D97-AF65-F5344CB8AC3E}">
        <p14:creationId xmlns:p14="http://schemas.microsoft.com/office/powerpoint/2010/main" val="4260845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D_Left_Text_Pictur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796" y="1225567"/>
            <a:ext cx="5660576" cy="4798717"/>
          </a:xfrm>
          <a:prstGeom prst="rect">
            <a:avLst/>
          </a:prstGeom>
        </p:spPr>
        <p:txBody>
          <a:bodyPr vert="horz"/>
          <a:lstStyle>
            <a:lvl1pPr marL="177800" indent="-161925">
              <a:buSzPct val="13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96002" y="1207637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37988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B_Head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29195884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E_Right_Text_Pictur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5966231" y="1225567"/>
            <a:ext cx="5768573" cy="4798717"/>
          </a:xfrm>
          <a:prstGeom prst="rect">
            <a:avLst/>
          </a:prstGeom>
        </p:spPr>
        <p:txBody>
          <a:bodyPr vert="horz"/>
          <a:lstStyle>
            <a:lvl1pPr marL="169863" indent="-169863">
              <a:buSzPct val="13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304799" y="1225424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28026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F_Quad_Chart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6102446" y="1205818"/>
            <a:ext cx="255" cy="489330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04800" y="3641651"/>
            <a:ext cx="11497457" cy="6396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205815"/>
            <a:ext cx="5691268" cy="2366552"/>
          </a:xfrm>
          <a:prstGeom prst="rect">
            <a:avLst/>
          </a:prstGeom>
        </p:spPr>
        <p:txBody>
          <a:bodyPr vert="horz"/>
          <a:lstStyle>
            <a:lvl1pPr marL="120650" indent="-104775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6209080" y="1205815"/>
            <a:ext cx="5593177" cy="2366552"/>
          </a:xfrm>
          <a:prstGeom prst="rect">
            <a:avLst/>
          </a:prstGeom>
        </p:spPr>
        <p:txBody>
          <a:bodyPr vert="horz"/>
          <a:lstStyle>
            <a:lvl1pPr marL="120650" indent="-104775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9" y="3693649"/>
            <a:ext cx="5691268" cy="2404751"/>
          </a:xfrm>
          <a:prstGeom prst="rect">
            <a:avLst/>
          </a:prstGeom>
        </p:spPr>
        <p:txBody>
          <a:bodyPr vert="horz"/>
          <a:lstStyle>
            <a:lvl1pPr marL="112713" indent="-11271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09080" y="3693649"/>
            <a:ext cx="5593177" cy="2404751"/>
          </a:xfrm>
          <a:prstGeom prst="rect">
            <a:avLst/>
          </a:prstGeom>
        </p:spPr>
        <p:txBody>
          <a:bodyPr vert="horz"/>
          <a:lstStyle>
            <a:lvl1pPr marL="112713" indent="-11271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87683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G_Compare_Contrast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6106341" y="3744349"/>
            <a:ext cx="0" cy="234587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197639"/>
            <a:ext cx="11477472" cy="2366552"/>
          </a:xfrm>
          <a:prstGeom prst="rect">
            <a:avLst/>
          </a:prstGeom>
        </p:spPr>
        <p:txBody>
          <a:bodyPr vert="horz"/>
          <a:lstStyle>
            <a:lvl1pPr marL="120650" indent="-109538">
              <a:tabLst/>
              <a:defRPr sz="1600"/>
            </a:lvl1pPr>
            <a:lvl2pPr marL="339725" indent="-169863">
              <a:defRPr sz="1600"/>
            </a:lvl2pPr>
            <a:lvl3pPr marL="565150" indent="-112713">
              <a:defRPr sz="1600"/>
            </a:lvl3pPr>
            <a:lvl4pPr marL="862013" indent="-169863"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9" y="3685473"/>
            <a:ext cx="5615759" cy="2404751"/>
          </a:xfrm>
          <a:prstGeom prst="rect">
            <a:avLst/>
          </a:prstGeom>
        </p:spPr>
        <p:txBody>
          <a:bodyPr vert="horz"/>
          <a:lstStyle>
            <a:lvl1pPr marL="120650" indent="-120650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92129" y="3685473"/>
            <a:ext cx="5490143" cy="2404751"/>
          </a:xfrm>
          <a:prstGeom prst="rect">
            <a:avLst/>
          </a:prstGeom>
        </p:spPr>
        <p:txBody>
          <a:bodyPr vert="horz"/>
          <a:lstStyle>
            <a:lvl1pPr marL="120650" indent="-120650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368199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1127169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H_Risk Format_Corner_markings Imag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CEO Risk Format_P8sample_crosshatc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069" y="814688"/>
            <a:ext cx="2979367" cy="1867301"/>
          </a:xfrm>
          <a:prstGeom prst="rect">
            <a:avLst/>
          </a:prstGeom>
        </p:spPr>
      </p:pic>
      <p:sp>
        <p:nvSpPr>
          <p:cNvPr id="11" name="Content Placeholder 6"/>
          <p:cNvSpPr>
            <a:spLocks noGrp="1"/>
          </p:cNvSpPr>
          <p:nvPr>
            <p:ph sz="quarter" idx="17"/>
          </p:nvPr>
        </p:nvSpPr>
        <p:spPr>
          <a:xfrm>
            <a:off x="304800" y="1233557"/>
            <a:ext cx="7647297" cy="4794684"/>
          </a:xfrm>
          <a:prstGeom prst="rect">
            <a:avLst/>
          </a:prstGeom>
        </p:spPr>
        <p:txBody>
          <a:bodyPr vert="horz"/>
          <a:lstStyle>
            <a:lvl1pPr marL="180975" indent="-169863">
              <a:buSzPct val="130000"/>
              <a:tabLst/>
              <a:defRPr sz="1600"/>
            </a:lvl1pPr>
            <a:lvl2pPr marL="517525" indent="-227013">
              <a:defRPr sz="1400"/>
            </a:lvl2pPr>
            <a:lvl3pPr marL="800100" indent="-176213">
              <a:buSzPct val="125000"/>
              <a:defRPr sz="1400"/>
            </a:lvl3pPr>
            <a:lvl4pPr marL="1201738" indent="-228600">
              <a:defRPr sz="1400"/>
            </a:lvl4pPr>
            <a:lvl5pPr marL="1430338" indent="-176213">
              <a:buFont typeface="Arial"/>
              <a:buChar char="•"/>
              <a:defRPr sz="14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368199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3375517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I_Risk Format_Large Imag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304799" y="1134320"/>
            <a:ext cx="4954140" cy="4861367"/>
          </a:xfrm>
          <a:prstGeom prst="rect">
            <a:avLst/>
          </a:prstGeom>
        </p:spPr>
        <p:txBody>
          <a:bodyPr vert="horz"/>
          <a:lstStyle>
            <a:lvl1pPr marL="180975" indent="-180975">
              <a:buSzPct val="130000"/>
              <a:tabLst/>
              <a:defRPr sz="1600"/>
            </a:lvl1pPr>
            <a:lvl2pPr marL="517525" indent="-227013">
              <a:defRPr sz="1400"/>
            </a:lvl2pPr>
            <a:lvl3pPr marL="800100" indent="-176213">
              <a:buSzPct val="125000"/>
              <a:defRPr sz="1400"/>
            </a:lvl3pPr>
            <a:lvl4pPr marL="1201738" indent="-228600">
              <a:defRPr sz="1400"/>
            </a:lvl4pPr>
            <a:lvl5pPr marL="1430338" indent="-176213">
              <a:buFont typeface="Arial"/>
              <a:buChar char="•"/>
              <a:defRPr sz="1400" baseline="0"/>
            </a:lvl5pPr>
          </a:lstStyle>
          <a:p>
            <a:r>
              <a:rPr lang="en-US"/>
              <a:t>Bullet 1 level – Bullet 130% size text – Black, 16 point Arial</a:t>
            </a:r>
          </a:p>
          <a:p>
            <a:pPr lvl="1"/>
            <a:r>
              <a:rPr lang="en-US"/>
              <a:t>Bullet 2 level – 14 point Arial Italic</a:t>
            </a:r>
          </a:p>
          <a:p>
            <a:pPr lvl="2"/>
            <a:r>
              <a:rPr lang="en-US"/>
              <a:t>Bullet 3 level – Bullet 125% size text – 14 point Arial</a:t>
            </a:r>
          </a:p>
          <a:p>
            <a:pPr lvl="3"/>
            <a:r>
              <a:rPr lang="en-US"/>
              <a:t>Bullet 4 level – 14 point Arial Italic</a:t>
            </a:r>
          </a:p>
          <a:p>
            <a:pPr lvl="4"/>
            <a:r>
              <a:rPr lang="en-US"/>
              <a:t>Bullet 5 level – Bullet 100% size text – 14 point Arial</a:t>
            </a:r>
          </a:p>
        </p:txBody>
      </p:sp>
      <p:pic>
        <p:nvPicPr>
          <p:cNvPr id="9" name="Picture 8" descr="CCEO Risk Format_P8sample_crosshatc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205" y="1134534"/>
            <a:ext cx="6164275" cy="456468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412206" y="5777501"/>
            <a:ext cx="6145364" cy="220573"/>
            <a:chOff x="4333069" y="5714104"/>
            <a:chExt cx="4609023" cy="220573"/>
          </a:xfrm>
        </p:grpSpPr>
        <p:sp>
          <p:nvSpPr>
            <p:cNvPr id="11" name="Rectangle 10"/>
            <p:cNvSpPr/>
            <p:nvPr/>
          </p:nvSpPr>
          <p:spPr>
            <a:xfrm>
              <a:off x="4333069" y="5748518"/>
              <a:ext cx="228600" cy="1524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987786" y="5748724"/>
              <a:ext cx="228600" cy="152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44208" y="5714104"/>
              <a:ext cx="4397884" cy="220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  <a:tabLst>
                  <a:tab pos="2630488" algn="l"/>
                </a:tabLst>
              </a:pPr>
              <a:r>
                <a:rPr lang="en-US" sz="900"/>
                <a:t>Current risk assessment with uncertainty	Expected risk assessment with	proposed mitigation</a:t>
              </a:r>
            </a:p>
          </p:txBody>
        </p: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368199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2136451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J_Contact Information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13244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4" y="1203266"/>
            <a:ext cx="11271681" cy="4798717"/>
          </a:xfrm>
          <a:prstGeom prst="rect">
            <a:avLst/>
          </a:prstGeom>
        </p:spPr>
        <p:txBody>
          <a:bodyPr vert="horz"/>
          <a:lstStyle>
            <a:lvl1pPr marL="171450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30000"/>
              <a:defRPr sz="1600"/>
            </a:lvl3pPr>
            <a:lvl4pPr marL="1201738" indent="-228600">
              <a:defRPr sz="1600"/>
            </a:lvl4pPr>
            <a:lvl5pPr marL="1430338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  <a:p>
            <a:pPr lvl="4"/>
            <a:endParaRPr lang="en-US"/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320023" y="6395155"/>
            <a:ext cx="2244956" cy="32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prstTxWarp prst="textNoShape">
              <a:avLst/>
            </a:prstTxWarp>
            <a:spAutoFit/>
          </a:bodyPr>
          <a:lstStyle/>
          <a:p>
            <a:pPr>
              <a:lnSpc>
                <a:spcPts val="860"/>
              </a:lnSpc>
            </a:pPr>
            <a:r>
              <a:rPr lang="en-US" sz="800"/>
              <a:t>e-mail address</a:t>
            </a:r>
          </a:p>
          <a:p>
            <a:pPr>
              <a:lnSpc>
                <a:spcPts val="860"/>
              </a:lnSpc>
            </a:pPr>
            <a:r>
              <a:rPr lang="en-US" sz="800"/>
              <a:t>Department/subdivision name</a:t>
            </a:r>
          </a:p>
        </p:txBody>
      </p:sp>
    </p:spTree>
    <p:extLst>
      <p:ext uri="{BB962C8B-B14F-4D97-AF65-F5344CB8AC3E}">
        <p14:creationId xmlns:p14="http://schemas.microsoft.com/office/powerpoint/2010/main" val="741059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K_Transition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2111900"/>
            <a:ext cx="10831285" cy="1063867"/>
          </a:xfrm>
          <a:prstGeom prst="rect">
            <a:avLst/>
          </a:prstGeom>
        </p:spPr>
        <p:txBody>
          <a:bodyPr/>
          <a:lstStyle>
            <a:lvl1pPr algn="l">
              <a:defRPr sz="3200" b="1" i="1" baseline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3245325"/>
            <a:ext cx="10831285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Transition Subtitle</a:t>
            </a:r>
          </a:p>
        </p:txBody>
      </p:sp>
    </p:spTree>
    <p:extLst>
      <p:ext uri="{BB962C8B-B14F-4D97-AF65-F5344CB8AC3E}">
        <p14:creationId xmlns:p14="http://schemas.microsoft.com/office/powerpoint/2010/main" val="41217977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821800" y="1660397"/>
            <a:ext cx="6801853" cy="1239457"/>
          </a:xfrm>
          <a:prstGeom prst="rect">
            <a:avLst/>
          </a:prstGeom>
        </p:spPr>
        <p:txBody>
          <a:bodyPr anchor="t" anchorCtr="0"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21800" y="3124909"/>
            <a:ext cx="6801853" cy="100122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/>
              <a:t>Speaker’s name</a:t>
            </a:r>
            <a:br>
              <a:rPr lang="en-US" sz="2000"/>
            </a:br>
            <a:r>
              <a:rPr lang="en-US" sz="2000"/>
              <a:t>and organization – </a:t>
            </a:r>
            <a:br>
              <a:rPr lang="en-US" sz="2000"/>
            </a:br>
            <a:r>
              <a:rPr lang="en-US" sz="20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821303" y="4355982"/>
            <a:ext cx="6803007" cy="457844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8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269461" y="6492878"/>
            <a:ext cx="3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E008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2018 The Aerospace Corporation</a:t>
            </a:r>
          </a:p>
        </p:txBody>
      </p:sp>
    </p:spTree>
    <p:extLst>
      <p:ext uri="{BB962C8B-B14F-4D97-AF65-F5344CB8AC3E}">
        <p14:creationId xmlns:p14="http://schemas.microsoft.com/office/powerpoint/2010/main" val="2415256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B_Title and Information Pag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821800" y="1660397"/>
            <a:ext cx="6801853" cy="1239457"/>
          </a:xfrm>
          <a:prstGeom prst="rect">
            <a:avLst/>
          </a:prstGeom>
        </p:spPr>
        <p:txBody>
          <a:bodyPr anchor="t" anchorCtr="0"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21800" y="3124909"/>
            <a:ext cx="6801853" cy="100122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/>
              <a:t>Speaker’s name</a:t>
            </a:r>
            <a:br>
              <a:rPr lang="en-US" sz="2000"/>
            </a:br>
            <a:r>
              <a:rPr lang="en-US" sz="2000"/>
              <a:t>and organization – </a:t>
            </a:r>
            <a:br>
              <a:rPr lang="en-US" sz="2000"/>
            </a:br>
            <a:r>
              <a:rPr lang="en-US" sz="20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821303" y="4355982"/>
            <a:ext cx="6803007" cy="457844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8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2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" y="6619168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  <p:sp>
        <p:nvSpPr>
          <p:cNvPr id="11" name="Date Placeholder 3"/>
          <p:cNvSpPr txBox="1">
            <a:spLocks/>
          </p:cNvSpPr>
          <p:nvPr/>
        </p:nvSpPr>
        <p:spPr>
          <a:xfrm>
            <a:off x="269461" y="6492878"/>
            <a:ext cx="3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E008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2018 The Aerospace Corporation</a:t>
            </a:r>
          </a:p>
        </p:txBody>
      </p:sp>
    </p:spTree>
    <p:extLst>
      <p:ext uri="{BB962C8B-B14F-4D97-AF65-F5344CB8AC3E}">
        <p14:creationId xmlns:p14="http://schemas.microsoft.com/office/powerpoint/2010/main" val="3194465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C_Closing_Q&amp;A_Ba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5029199" y="2595234"/>
            <a:ext cx="6135044" cy="12316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1" i="1" baseline="0">
                <a:solidFill>
                  <a:schemeClr val="bg1"/>
                </a:solidFill>
                <a:effectLst>
                  <a:outerShdw blurRad="50800" dist="381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Closing</a:t>
            </a:r>
            <a:br>
              <a:rPr lang="en-US"/>
            </a:br>
            <a:r>
              <a:rPr lang="en-US"/>
              <a:t>Questions</a:t>
            </a:r>
            <a:br>
              <a:rPr lang="en-US"/>
            </a:br>
            <a:r>
              <a:rPr lang="en-US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01413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C_Acronym_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4" y="1203266"/>
            <a:ext cx="11271681" cy="4307521"/>
          </a:xfrm>
          <a:prstGeom prst="rect">
            <a:avLst/>
          </a:prstGeom>
        </p:spPr>
        <p:txBody>
          <a:bodyPr vert="horz"/>
          <a:lstStyle>
            <a:lvl1pPr marL="171450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30000"/>
              <a:defRPr sz="1600"/>
            </a:lvl3pPr>
            <a:lvl4pPr marL="1201738" indent="-228600">
              <a:defRPr sz="1600"/>
            </a:lvl4pPr>
            <a:lvl5pPr marL="1430338" marR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 sz="1600"/>
            </a:lvl5pPr>
          </a:lstStyle>
          <a:p>
            <a:pPr marL="171450" marR="0" lvl="0" indent="-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Arial"/>
              <a:buChar char="•"/>
              <a:tabLst/>
              <a:defRPr/>
            </a:pPr>
            <a:r>
              <a:rPr lang="en-US"/>
              <a:t>This is a multipurpose box—use for text, tables, charts or video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04797" y="5653380"/>
            <a:ext cx="11271683" cy="470841"/>
          </a:xfrm>
          <a:prstGeom prst="rect">
            <a:avLst/>
          </a:prstGeom>
        </p:spPr>
        <p:txBody>
          <a:bodyPr vert="horz" numCol="4"/>
          <a:lstStyle>
            <a:lvl1pPr marL="0" marR="0" indent="0" algn="l" defTabSz="4572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1825625" algn="l"/>
                <a:tab pos="3659188" algn="l"/>
                <a:tab pos="5484813" algn="l"/>
              </a:tabLst>
              <a:defRPr sz="800" b="1" i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ACR1 = Acronym 1</a:t>
            </a:r>
            <a:br>
              <a:rPr lang="en-US"/>
            </a:br>
            <a:r>
              <a:rPr lang="en-US"/>
              <a:t>ACR2 = Acronym 2</a:t>
            </a:r>
            <a:br>
              <a:rPr lang="en-US"/>
            </a:br>
            <a:r>
              <a:rPr lang="en-US"/>
              <a:t>ACR3 = Acronym 3</a:t>
            </a:r>
            <a:br>
              <a:rPr lang="en-US"/>
            </a:br>
            <a:r>
              <a:rPr lang="en-US"/>
              <a:t>ACR4 = Acronym 4</a:t>
            </a:r>
            <a:br>
              <a:rPr lang="en-US"/>
            </a:br>
            <a:r>
              <a:rPr lang="en-US"/>
              <a:t>ACR5 = Acronym 5</a:t>
            </a:r>
            <a:br>
              <a:rPr lang="en-US"/>
            </a:br>
            <a:r>
              <a:rPr lang="en-US"/>
              <a:t>ACR6 = Acronym 6</a:t>
            </a:r>
            <a:br>
              <a:rPr lang="en-US"/>
            </a:br>
            <a:r>
              <a:rPr lang="en-US"/>
              <a:t>ACR7 = Acronym 7</a:t>
            </a:r>
            <a:br>
              <a:rPr lang="en-US"/>
            </a:br>
            <a:r>
              <a:rPr lang="en-US"/>
              <a:t>ACR8 = Acronym 8</a:t>
            </a:r>
          </a:p>
        </p:txBody>
      </p:sp>
    </p:spTree>
    <p:extLst>
      <p:ext uri="{BB962C8B-B14F-4D97-AF65-F5344CB8AC3E}">
        <p14:creationId xmlns:p14="http://schemas.microsoft.com/office/powerpoint/2010/main" val="391984900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BF52D-B1A7-454B-A50F-2694A2D69823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14F-D59E-49E6-B936-41066FEB3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781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821800" y="1660397"/>
            <a:ext cx="6801853" cy="1239457"/>
          </a:xfrm>
          <a:prstGeom prst="rect">
            <a:avLst/>
          </a:prstGeom>
        </p:spPr>
        <p:txBody>
          <a:bodyPr anchor="t" anchorCtr="0"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21800" y="3124909"/>
            <a:ext cx="6801853" cy="100122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/>
              <a:t>Speaker’s name</a:t>
            </a:r>
            <a:br>
              <a:rPr lang="en-US" sz="2000"/>
            </a:br>
            <a:r>
              <a:rPr lang="en-US" sz="2000"/>
              <a:t>and organization – </a:t>
            </a:r>
            <a:br>
              <a:rPr lang="en-US" sz="2000"/>
            </a:br>
            <a:r>
              <a:rPr lang="en-US" sz="20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821303" y="4355982"/>
            <a:ext cx="6803007" cy="457844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8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269461" y="6442078"/>
            <a:ext cx="3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2017 The Aerospace Corporation</a:t>
            </a:r>
          </a:p>
        </p:txBody>
      </p:sp>
    </p:spTree>
    <p:extLst>
      <p:ext uri="{BB962C8B-B14F-4D97-AF65-F5344CB8AC3E}">
        <p14:creationId xmlns:p14="http://schemas.microsoft.com/office/powerpoint/2010/main" val="19053643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821800" y="1660397"/>
            <a:ext cx="6801853" cy="1239457"/>
          </a:xfrm>
          <a:prstGeom prst="rect">
            <a:avLst/>
          </a:prstGeom>
        </p:spPr>
        <p:txBody>
          <a:bodyPr anchor="t" anchorCtr="0"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21800" y="3124909"/>
            <a:ext cx="6801853" cy="100122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/>
              <a:t>Speaker’s name</a:t>
            </a:r>
            <a:br>
              <a:rPr lang="en-US" sz="2000"/>
            </a:br>
            <a:r>
              <a:rPr lang="en-US" sz="2000"/>
              <a:t>and organization – </a:t>
            </a:r>
            <a:br>
              <a:rPr lang="en-US" sz="2000"/>
            </a:br>
            <a:r>
              <a:rPr lang="en-US" sz="20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821303" y="4355982"/>
            <a:ext cx="6803007" cy="457844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8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269461" y="6442078"/>
            <a:ext cx="3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2017 The Aerospace Corporation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2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" y="6619168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</p:spTree>
    <p:extLst>
      <p:ext uri="{BB962C8B-B14F-4D97-AF65-F5344CB8AC3E}">
        <p14:creationId xmlns:p14="http://schemas.microsoft.com/office/powerpoint/2010/main" val="2687269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C_Closing_Q&amp;A_Ba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5029199" y="2595234"/>
            <a:ext cx="6135044" cy="12316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1" i="1" baseline="0">
                <a:solidFill>
                  <a:schemeClr val="bg1"/>
                </a:solidFill>
                <a:effectLst>
                  <a:outerShdw blurRad="50800" dist="381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Closing</a:t>
            </a:r>
            <a:br>
              <a:rPr lang="en-US"/>
            </a:br>
            <a:r>
              <a:rPr lang="en-US"/>
              <a:t>Questions</a:t>
            </a:r>
            <a:br>
              <a:rPr lang="en-US"/>
            </a:br>
            <a:r>
              <a:rPr lang="en-US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22155835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46FF69-855E-4FFE-8B5A-E277E373649D}" type="datetimeFigureOut">
              <a:rPr lang="en-US" sz="12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4/28/2026</a:t>
            </a:fld>
            <a:endParaRPr 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43543"/>
            <a:ext cx="4114800" cy="409577"/>
          </a:xfrm>
          <a:solidFill>
            <a:srgbClr val="FFC000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>
              <a:defRPr/>
            </a:pPr>
            <a:r>
              <a:rPr lang="en-US" sz="1200">
                <a:solidFill>
                  <a:prstClr val="black"/>
                </a:solidFill>
              </a:rPr>
              <a:t>High Sensitivity/Contractor Proprietary Information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CAACE2EC-C72B-4CDD-AB2A-68244F374427}" type="slidenum">
              <a:rPr lang="en-US" sz="1200" smtClean="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‹#›</a:t>
            </a:fld>
            <a:endParaRPr lang="en-US" sz="12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8416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A_Basic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798" y="1225567"/>
            <a:ext cx="11271681" cy="4798717"/>
          </a:xfrm>
          <a:prstGeom prst="rect">
            <a:avLst/>
          </a:prstGeom>
        </p:spPr>
        <p:txBody>
          <a:bodyPr vert="horz"/>
          <a:lstStyle>
            <a:lvl1pPr marL="282575" indent="-282575">
              <a:buSzPct val="130000"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6177008"/>
            <a:ext cx="11271681" cy="464933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600" b="1" i="1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US"/>
              <a:t>Key Point—Arial Bold Italic, 16 point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368199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2" y="626040"/>
            <a:ext cx="10368199" cy="446802"/>
          </a:xfrm>
          <a:prstGeom prst="rect">
            <a:avLst/>
          </a:prstGeom>
        </p:spPr>
        <p:txBody>
          <a:bodyPr vert="horz"/>
          <a:lstStyle>
            <a:lvl1pPr marL="3175" marR="0" indent="-317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Subtitle—Gray, 20 point Arial</a:t>
            </a:r>
          </a:p>
        </p:txBody>
      </p:sp>
    </p:spTree>
    <p:extLst>
      <p:ext uri="{BB962C8B-B14F-4D97-AF65-F5344CB8AC3E}">
        <p14:creationId xmlns:p14="http://schemas.microsoft.com/office/powerpoint/2010/main" val="19691903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D_Left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797" y="1225567"/>
            <a:ext cx="5501395" cy="4798717"/>
          </a:xfrm>
          <a:prstGeom prst="rect">
            <a:avLst/>
          </a:prstGeom>
        </p:spPr>
        <p:txBody>
          <a:bodyPr vert="horz"/>
          <a:lstStyle>
            <a:lvl1pPr marL="282575" indent="-282575">
              <a:buSzPct val="130000"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6177008"/>
            <a:ext cx="11271681" cy="464933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600" b="1" i="1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US"/>
              <a:t>Key Point—Arial Bold Italic, 16 point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368199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2" y="626040"/>
            <a:ext cx="10368199" cy="446802"/>
          </a:xfrm>
          <a:prstGeom prst="rect">
            <a:avLst/>
          </a:prstGeom>
        </p:spPr>
        <p:txBody>
          <a:bodyPr vert="horz"/>
          <a:lstStyle>
            <a:lvl1pPr marL="3175" marR="0" indent="-317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Subtitle—Gray, 20 point Arial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6096002" y="1207637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06686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B_Head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368199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6177008"/>
            <a:ext cx="11271681" cy="464933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600" b="1" i="1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US"/>
              <a:t>Key Point—Arial Bold Italic, 16 point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2" y="626040"/>
            <a:ext cx="10368199" cy="446802"/>
          </a:xfrm>
          <a:prstGeom prst="rect">
            <a:avLst/>
          </a:prstGeom>
        </p:spPr>
        <p:txBody>
          <a:bodyPr vert="horz"/>
          <a:lstStyle>
            <a:lvl1pPr marL="3175" marR="0" indent="-317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Subtitle—Gray, 20 point Arial</a:t>
            </a:r>
          </a:p>
        </p:txBody>
      </p:sp>
    </p:spTree>
    <p:extLst>
      <p:ext uri="{BB962C8B-B14F-4D97-AF65-F5344CB8AC3E}">
        <p14:creationId xmlns:p14="http://schemas.microsoft.com/office/powerpoint/2010/main" val="32947743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A_Basic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4" y="1203266"/>
            <a:ext cx="11271681" cy="4798717"/>
          </a:xfrm>
          <a:prstGeom prst="rect">
            <a:avLst/>
          </a:prstGeom>
        </p:spPr>
        <p:txBody>
          <a:bodyPr vert="horz"/>
          <a:lstStyle>
            <a:lvl1pPr marL="128588" indent="-128588">
              <a:buSzPct val="100000"/>
              <a:defRPr sz="1350"/>
            </a:lvl1pPr>
            <a:lvl2pPr marL="388144" indent="-170260">
              <a:defRPr sz="1200"/>
            </a:lvl2pPr>
            <a:lvl3pPr marL="600075" indent="-132160">
              <a:buSzPct val="95000"/>
              <a:defRPr sz="1200"/>
            </a:lvl3pPr>
            <a:lvl4pPr marL="901304" indent="-171450">
              <a:defRPr sz="1200"/>
            </a:lvl4pPr>
            <a:lvl5pPr marL="1072754" indent="-132160">
              <a:buSzPct val="90000"/>
              <a:buFont typeface="Arial"/>
              <a:buChar char="•"/>
              <a:defRPr sz="12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</p:spTree>
    <p:extLst>
      <p:ext uri="{BB962C8B-B14F-4D97-AF65-F5344CB8AC3E}">
        <p14:creationId xmlns:p14="http://schemas.microsoft.com/office/powerpoint/2010/main" val="30005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B_Head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1082377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D_Left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795" y="1225567"/>
            <a:ext cx="5715004" cy="4798717"/>
          </a:xfrm>
          <a:prstGeom prst="rect">
            <a:avLst/>
          </a:prstGeom>
        </p:spPr>
        <p:txBody>
          <a:bodyPr vert="horz"/>
          <a:lstStyle>
            <a:lvl1pPr marL="169863" indent="-169863">
              <a:buSzPct val="13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96002" y="1207637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87991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C_Acronym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04797" y="5653380"/>
            <a:ext cx="11271683" cy="470841"/>
          </a:xfrm>
          <a:prstGeom prst="rect">
            <a:avLst/>
          </a:prstGeom>
        </p:spPr>
        <p:txBody>
          <a:bodyPr vert="horz" numCol="4"/>
          <a:lstStyle>
            <a:lvl1pPr marL="0" marR="0" indent="0" algn="l" defTabSz="3429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1369219" algn="l"/>
                <a:tab pos="2744391" algn="l"/>
                <a:tab pos="4113610" algn="l"/>
              </a:tabLst>
              <a:defRPr sz="600" b="1" i="1" baseline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ACR1 = Acronym 1</a:t>
            </a:r>
            <a:br>
              <a:rPr lang="en-US"/>
            </a:br>
            <a:r>
              <a:rPr lang="en-US"/>
              <a:t>ACR2 = Acronym 2</a:t>
            </a:r>
            <a:br>
              <a:rPr lang="en-US"/>
            </a:br>
            <a:r>
              <a:rPr lang="en-US"/>
              <a:t>ACR3 = Acronym 3</a:t>
            </a:r>
            <a:br>
              <a:rPr lang="en-US"/>
            </a:br>
            <a:r>
              <a:rPr lang="en-US"/>
              <a:t>ACR4 = Acronym 4</a:t>
            </a:r>
            <a:br>
              <a:rPr lang="en-US"/>
            </a:br>
            <a:r>
              <a:rPr lang="en-US"/>
              <a:t>ACR5 = Acronym 5</a:t>
            </a:r>
            <a:br>
              <a:rPr lang="en-US"/>
            </a:br>
            <a:r>
              <a:rPr lang="en-US"/>
              <a:t>ACR6 = Acronym 6</a:t>
            </a:r>
            <a:br>
              <a:rPr lang="en-US"/>
            </a:br>
            <a:r>
              <a:rPr lang="en-US"/>
              <a:t>ACR7 = Acronym 7</a:t>
            </a:r>
            <a:br>
              <a:rPr lang="en-US"/>
            </a:br>
            <a:r>
              <a:rPr lang="en-US"/>
              <a:t>ACR8 = Acronym 8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1" y="1207640"/>
            <a:ext cx="11271681" cy="4381001"/>
          </a:xfrm>
          <a:prstGeom prst="rect">
            <a:avLst/>
          </a:prstGeom>
        </p:spPr>
        <p:txBody>
          <a:bodyPr vert="horz"/>
          <a:lstStyle>
            <a:lvl1pPr marL="134541" indent="-134541">
              <a:buSzPct val="100000"/>
              <a:tabLst/>
              <a:defRPr sz="1350"/>
            </a:lvl1pPr>
            <a:lvl2pPr marL="388144" indent="-170260">
              <a:defRPr sz="1200"/>
            </a:lvl2pPr>
            <a:lvl3pPr marL="600075" indent="-132160">
              <a:buSzPct val="125000"/>
              <a:defRPr sz="1200"/>
            </a:lvl3pPr>
            <a:lvl4pPr marL="901304" indent="-171450">
              <a:defRPr sz="1200"/>
            </a:lvl4pPr>
            <a:lvl5pPr marL="1072754" indent="-132160">
              <a:buFont typeface="Arial"/>
              <a:buChar char="•"/>
              <a:defRPr sz="12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2956883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D_Left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797" y="1225567"/>
            <a:ext cx="5501395" cy="4798717"/>
          </a:xfrm>
          <a:prstGeom prst="rect">
            <a:avLst/>
          </a:prstGeom>
        </p:spPr>
        <p:txBody>
          <a:bodyPr vert="horz"/>
          <a:lstStyle>
            <a:lvl1pPr marL="134541" indent="-134541">
              <a:buSzPct val="100000"/>
              <a:tabLst/>
              <a:defRPr sz="1350"/>
            </a:lvl1pPr>
            <a:lvl2pPr marL="388144" indent="-170260">
              <a:defRPr sz="1200"/>
            </a:lvl2pPr>
            <a:lvl3pPr marL="600075" indent="-132160">
              <a:buSzPct val="95000"/>
              <a:defRPr sz="1200"/>
            </a:lvl3pPr>
            <a:lvl4pPr marL="901304" indent="-171450">
              <a:defRPr sz="1200"/>
            </a:lvl4pPr>
            <a:lvl5pPr marL="1072754" indent="-132160">
              <a:buSzPct val="90000"/>
              <a:buFont typeface="Arial"/>
              <a:buChar char="•"/>
              <a:defRPr sz="12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96002" y="1207637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94595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E_Right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6075085" y="1225567"/>
            <a:ext cx="5501395" cy="4798717"/>
          </a:xfrm>
          <a:prstGeom prst="rect">
            <a:avLst/>
          </a:prstGeom>
        </p:spPr>
        <p:txBody>
          <a:bodyPr vert="horz"/>
          <a:lstStyle>
            <a:lvl1pPr marL="134541" indent="-134541">
              <a:buSzPct val="100000"/>
              <a:tabLst/>
              <a:defRPr sz="1350"/>
            </a:lvl1pPr>
            <a:lvl2pPr marL="388144" indent="-170260">
              <a:defRPr sz="1200"/>
            </a:lvl2pPr>
            <a:lvl3pPr marL="600075" indent="-132160">
              <a:buSzPct val="95000"/>
              <a:defRPr sz="1200"/>
            </a:lvl3pPr>
            <a:lvl4pPr marL="901304" indent="-171450">
              <a:defRPr sz="1200"/>
            </a:lvl4pPr>
            <a:lvl5pPr marL="1072754" indent="-132160">
              <a:buSzPct val="90000"/>
              <a:buFont typeface="Arial"/>
              <a:buChar char="•"/>
              <a:defRPr sz="12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304799" y="1225424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46166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F_Quad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6102446" y="1205818"/>
            <a:ext cx="255" cy="489330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04800" y="3641651"/>
            <a:ext cx="11497457" cy="6396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205815"/>
            <a:ext cx="5691268" cy="2366552"/>
          </a:xfrm>
          <a:prstGeom prst="rect">
            <a:avLst/>
          </a:prstGeom>
        </p:spPr>
        <p:txBody>
          <a:bodyPr vert="horz"/>
          <a:lstStyle>
            <a:lvl1pPr marL="89297" indent="-82154">
              <a:tabLst/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6209080" y="1205815"/>
            <a:ext cx="5593177" cy="2366552"/>
          </a:xfrm>
          <a:prstGeom prst="rect">
            <a:avLst/>
          </a:prstGeom>
        </p:spPr>
        <p:txBody>
          <a:bodyPr vert="horz"/>
          <a:lstStyle>
            <a:lvl1pPr marL="89297" indent="-89297">
              <a:tabLst/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9" y="3693649"/>
            <a:ext cx="5691268" cy="2404751"/>
          </a:xfrm>
          <a:prstGeom prst="rect">
            <a:avLst/>
          </a:prstGeom>
        </p:spPr>
        <p:txBody>
          <a:bodyPr vert="horz"/>
          <a:lstStyle>
            <a:lvl1pPr marL="89297" indent="-89297">
              <a:tabLst/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09080" y="3693649"/>
            <a:ext cx="5593177" cy="2404751"/>
          </a:xfrm>
          <a:prstGeom prst="rect">
            <a:avLst/>
          </a:prstGeom>
        </p:spPr>
        <p:txBody>
          <a:bodyPr vert="horz"/>
          <a:lstStyle>
            <a:lvl1pPr marL="89297" indent="-82154">
              <a:tabLst/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6232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G_Compare_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106341" y="3744349"/>
            <a:ext cx="0" cy="234587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197639"/>
            <a:ext cx="11477472" cy="2366552"/>
          </a:xfrm>
          <a:prstGeom prst="rect">
            <a:avLst/>
          </a:prstGeom>
        </p:spPr>
        <p:txBody>
          <a:bodyPr vert="horz"/>
          <a:lstStyle>
            <a:lvl1pPr marL="89297" indent="-89297">
              <a:tabLst/>
              <a:defRPr sz="1200"/>
            </a:lvl1pPr>
            <a:lvl2pPr marL="254794" indent="-127397">
              <a:defRPr sz="1200"/>
            </a:lvl2pPr>
            <a:lvl3pPr marL="423863" indent="-84535">
              <a:defRPr sz="1200"/>
            </a:lvl3pPr>
            <a:lvl4pPr marL="646510" indent="-127397"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9" y="3685473"/>
            <a:ext cx="5615759" cy="2404751"/>
          </a:xfrm>
          <a:prstGeom prst="rect">
            <a:avLst/>
          </a:prstGeom>
        </p:spPr>
        <p:txBody>
          <a:bodyPr vert="horz"/>
          <a:lstStyle>
            <a:lvl1pPr marL="89297" indent="-82154">
              <a:tabLst/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92129" y="3685473"/>
            <a:ext cx="5490143" cy="2404751"/>
          </a:xfrm>
          <a:prstGeom prst="rect">
            <a:avLst/>
          </a:prstGeom>
        </p:spPr>
        <p:txBody>
          <a:bodyPr vert="horz"/>
          <a:lstStyle>
            <a:lvl1pPr marL="89297" indent="-89297">
              <a:tabLst/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75628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H_Risk Format_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pic>
        <p:nvPicPr>
          <p:cNvPr id="9" name="Picture 8" descr="CCEO Risk Format_P8sample_crosshatc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069" y="814688"/>
            <a:ext cx="2979367" cy="1867301"/>
          </a:xfrm>
          <a:prstGeom prst="rect">
            <a:avLst/>
          </a:prstGeom>
        </p:spPr>
      </p:pic>
      <p:sp>
        <p:nvSpPr>
          <p:cNvPr id="10" name="Content Placeholder 6"/>
          <p:cNvSpPr>
            <a:spLocks noGrp="1"/>
          </p:cNvSpPr>
          <p:nvPr>
            <p:ph sz="quarter" idx="18"/>
          </p:nvPr>
        </p:nvSpPr>
        <p:spPr>
          <a:xfrm>
            <a:off x="304800" y="1233557"/>
            <a:ext cx="7647297" cy="4794684"/>
          </a:xfrm>
          <a:prstGeom prst="rect">
            <a:avLst/>
          </a:prstGeom>
        </p:spPr>
        <p:txBody>
          <a:bodyPr vert="horz"/>
          <a:lstStyle>
            <a:lvl1pPr marL="134541" indent="-134541">
              <a:buSzPct val="100000"/>
              <a:tabLst/>
              <a:defRPr sz="1200"/>
            </a:lvl1pPr>
            <a:lvl2pPr marL="388144" indent="-170260">
              <a:defRPr sz="1050"/>
            </a:lvl2pPr>
            <a:lvl3pPr marL="600075" indent="-132160">
              <a:buSzPct val="95000"/>
              <a:defRPr sz="1050"/>
            </a:lvl3pPr>
            <a:lvl4pPr marL="901304" indent="-171450">
              <a:defRPr sz="1050"/>
            </a:lvl4pPr>
            <a:lvl5pPr marL="1072754" indent="-132160">
              <a:buSzPct val="90000"/>
              <a:buFont typeface="Arial"/>
              <a:buChar char="•"/>
              <a:defRPr sz="10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9437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I_Risk Format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304799" y="1134320"/>
            <a:ext cx="4954140" cy="4861367"/>
          </a:xfrm>
          <a:prstGeom prst="rect">
            <a:avLst/>
          </a:prstGeom>
        </p:spPr>
        <p:txBody>
          <a:bodyPr vert="horz"/>
          <a:lstStyle>
            <a:lvl1pPr marL="134541" indent="-134541">
              <a:buSzPct val="100000"/>
              <a:tabLst/>
              <a:defRPr sz="1200"/>
            </a:lvl1pPr>
            <a:lvl2pPr marL="388144" indent="-170260">
              <a:defRPr sz="1050"/>
            </a:lvl2pPr>
            <a:lvl3pPr marL="600075" indent="-132160">
              <a:buSzPct val="95000"/>
              <a:defRPr sz="1050"/>
            </a:lvl3pPr>
            <a:lvl4pPr marL="901304" indent="-171450">
              <a:defRPr sz="1050"/>
            </a:lvl4pPr>
            <a:lvl5pPr marL="1072754" indent="-132160">
              <a:buSzPct val="90000"/>
              <a:buFont typeface="Arial"/>
              <a:buChar char="•"/>
              <a:defRPr sz="1050" baseline="0"/>
            </a:lvl5pPr>
          </a:lstStyle>
          <a:p>
            <a:r>
              <a:rPr lang="en-US"/>
              <a:t>Bullet 1 level – Bullet 100% size text – Black, 16 point Arial</a:t>
            </a:r>
          </a:p>
          <a:p>
            <a:pPr lvl="1"/>
            <a:r>
              <a:rPr lang="en-US"/>
              <a:t>Bullet 2 level – 14 point Arial Italic</a:t>
            </a:r>
          </a:p>
          <a:p>
            <a:pPr lvl="2"/>
            <a:r>
              <a:rPr lang="en-US"/>
              <a:t>Bullet 3 level – Bullet 95% size text – 14 point Arial</a:t>
            </a:r>
          </a:p>
          <a:p>
            <a:pPr lvl="3"/>
            <a:r>
              <a:rPr lang="en-US"/>
              <a:t>Bullet 4 level – 14 point Arial Italic</a:t>
            </a:r>
          </a:p>
          <a:p>
            <a:pPr lvl="4"/>
            <a:r>
              <a:rPr lang="en-US"/>
              <a:t>Bullet 5 level – Bullet 90% size text – 14 point Arial</a:t>
            </a:r>
          </a:p>
        </p:txBody>
      </p:sp>
      <p:pic>
        <p:nvPicPr>
          <p:cNvPr id="12" name="Picture 11" descr="CCEO Risk Format_P8sample_crosshatc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205" y="1134534"/>
            <a:ext cx="6164275" cy="45646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412206" y="5777501"/>
            <a:ext cx="6145364" cy="194925"/>
            <a:chOff x="4333069" y="5714104"/>
            <a:chExt cx="4609023" cy="194925"/>
          </a:xfrm>
        </p:grpSpPr>
        <p:sp>
          <p:nvSpPr>
            <p:cNvPr id="14" name="Rectangle 13"/>
            <p:cNvSpPr/>
            <p:nvPr/>
          </p:nvSpPr>
          <p:spPr>
            <a:xfrm>
              <a:off x="4333069" y="5748518"/>
              <a:ext cx="228600" cy="1524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987786" y="5748724"/>
              <a:ext cx="228600" cy="152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44208" y="5714104"/>
              <a:ext cx="4397884" cy="194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750"/>
                </a:lnSpc>
                <a:tabLst>
                  <a:tab pos="1972866" algn="l"/>
                </a:tabLst>
              </a:pPr>
              <a:r>
                <a:rPr lang="en-US" sz="675"/>
                <a:t>Current risk assessment with uncertainty	Expected risk assessment with	proposed mitigation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3140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J_Contact Inform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020867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320023" y="6424616"/>
            <a:ext cx="22449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prstTxWarp prst="textNoShape">
              <a:avLst/>
            </a:prstTxWarp>
            <a:spAutoFit/>
          </a:bodyPr>
          <a:lstStyle/>
          <a:p>
            <a:pPr>
              <a:lnSpc>
                <a:spcPts val="645"/>
              </a:lnSpc>
            </a:pPr>
            <a:r>
              <a:rPr lang="en-US" sz="600"/>
              <a:t>e-mail address</a:t>
            </a:r>
          </a:p>
          <a:p>
            <a:pPr>
              <a:lnSpc>
                <a:spcPts val="645"/>
              </a:lnSpc>
            </a:pPr>
            <a:r>
              <a:rPr lang="en-US" sz="600"/>
              <a:t>Department/subdivision name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1" y="1207638"/>
            <a:ext cx="11271681" cy="4615694"/>
          </a:xfrm>
          <a:prstGeom prst="rect">
            <a:avLst/>
          </a:prstGeom>
        </p:spPr>
        <p:txBody>
          <a:bodyPr vert="horz"/>
          <a:lstStyle>
            <a:lvl1pPr marL="134541" indent="-134541">
              <a:buSzPct val="100000"/>
              <a:tabLst/>
              <a:defRPr sz="1350"/>
            </a:lvl1pPr>
            <a:lvl2pPr marL="388144" indent="-170260">
              <a:defRPr sz="1200"/>
            </a:lvl2pPr>
            <a:lvl3pPr marL="600075" indent="-132160">
              <a:buSzPct val="125000"/>
              <a:defRPr sz="1200"/>
            </a:lvl3pPr>
            <a:lvl4pPr marL="901304" indent="-171450">
              <a:defRPr sz="1200"/>
            </a:lvl4pPr>
            <a:lvl5pPr marL="1072754" indent="-132160">
              <a:buFont typeface="Arial"/>
              <a:buChar char="•"/>
              <a:defRPr sz="12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135023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K_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1" y="3245325"/>
            <a:ext cx="10828775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+mj-lt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Transition Subtitle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4801" y="2063347"/>
            <a:ext cx="10828775" cy="1063867"/>
          </a:xfrm>
          <a:prstGeom prst="rect">
            <a:avLst/>
          </a:prstGeom>
        </p:spPr>
        <p:txBody>
          <a:bodyPr/>
          <a:lstStyle>
            <a:lvl1pPr algn="l">
              <a:defRPr sz="2400" b="1" i="1" baseline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467361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821800" y="1660397"/>
            <a:ext cx="6801853" cy="1239457"/>
          </a:xfrm>
          <a:prstGeom prst="rect">
            <a:avLst/>
          </a:prstGeom>
        </p:spPr>
        <p:txBody>
          <a:bodyPr anchor="t" anchorCtr="0"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21800" y="3124909"/>
            <a:ext cx="6801853" cy="100122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/>
              <a:t>Speaker’s name</a:t>
            </a:r>
            <a:br>
              <a:rPr lang="en-US" sz="2000"/>
            </a:br>
            <a:r>
              <a:rPr lang="en-US" sz="2000"/>
              <a:t>and organization – </a:t>
            </a:r>
            <a:br>
              <a:rPr lang="en-US" sz="2000"/>
            </a:br>
            <a:r>
              <a:rPr lang="en-US" sz="20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821303" y="4355982"/>
            <a:ext cx="6803007" cy="457844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8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</p:spTree>
    <p:extLst>
      <p:ext uri="{BB962C8B-B14F-4D97-AF65-F5344CB8AC3E}">
        <p14:creationId xmlns:p14="http://schemas.microsoft.com/office/powerpoint/2010/main" val="2686727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E_Right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5966232" y="1225567"/>
            <a:ext cx="5746797" cy="4798717"/>
          </a:xfrm>
          <a:prstGeom prst="rect">
            <a:avLst/>
          </a:prstGeom>
        </p:spPr>
        <p:txBody>
          <a:bodyPr vert="horz"/>
          <a:lstStyle>
            <a:lvl1pPr marL="169863" indent="-169863">
              <a:buSzPct val="13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130%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125%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100% size text—16 point Arial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304799" y="1225424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779795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A_Basic_Master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4" y="1203266"/>
            <a:ext cx="11271681" cy="4798717"/>
          </a:xfrm>
          <a:prstGeom prst="rect">
            <a:avLst/>
          </a:prstGeom>
        </p:spPr>
        <p:txBody>
          <a:bodyPr vert="horz"/>
          <a:lstStyle>
            <a:lvl1pPr marL="128588" indent="-128588">
              <a:buSzPct val="100000"/>
              <a:defRPr sz="1350"/>
            </a:lvl1pPr>
            <a:lvl2pPr marL="388144" indent="-170260">
              <a:defRPr sz="1200"/>
            </a:lvl2pPr>
            <a:lvl3pPr marL="600075" indent="-132160">
              <a:buSzPct val="95000"/>
              <a:defRPr sz="1200"/>
            </a:lvl3pPr>
            <a:lvl4pPr marL="901304" indent="-171450">
              <a:defRPr sz="1200"/>
            </a:lvl4pPr>
            <a:lvl5pPr marL="1072754" indent="-132160">
              <a:buSzPct val="90000"/>
              <a:buFont typeface="Arial"/>
              <a:buChar char="•"/>
              <a:defRPr sz="12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</p:spTree>
    <p:extLst>
      <p:ext uri="{BB962C8B-B14F-4D97-AF65-F5344CB8AC3E}">
        <p14:creationId xmlns:p14="http://schemas.microsoft.com/office/powerpoint/2010/main" val="2514321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B_Header_Blank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2258831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C_Acronym Box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04797" y="5653380"/>
            <a:ext cx="11271683" cy="470841"/>
          </a:xfrm>
          <a:prstGeom prst="rect">
            <a:avLst/>
          </a:prstGeom>
        </p:spPr>
        <p:txBody>
          <a:bodyPr vert="horz" numCol="4"/>
          <a:lstStyle>
            <a:lvl1pPr marL="0" marR="0" indent="0" algn="l" defTabSz="3429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1369219" algn="l"/>
                <a:tab pos="2744391" algn="l"/>
                <a:tab pos="4113610" algn="l"/>
              </a:tabLst>
              <a:defRPr sz="600" b="1" i="1" baseline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ACR1 = Acronym 1</a:t>
            </a:r>
            <a:br>
              <a:rPr lang="en-US"/>
            </a:br>
            <a:r>
              <a:rPr lang="en-US"/>
              <a:t>ACR2 = Acronym 2</a:t>
            </a:r>
            <a:br>
              <a:rPr lang="en-US"/>
            </a:br>
            <a:r>
              <a:rPr lang="en-US"/>
              <a:t>ACR3 = Acronym 3</a:t>
            </a:r>
            <a:br>
              <a:rPr lang="en-US"/>
            </a:br>
            <a:r>
              <a:rPr lang="en-US"/>
              <a:t>ACR4 = Acronym 4</a:t>
            </a:r>
            <a:br>
              <a:rPr lang="en-US"/>
            </a:br>
            <a:r>
              <a:rPr lang="en-US"/>
              <a:t>ACR5 = Acronym 5</a:t>
            </a:r>
            <a:br>
              <a:rPr lang="en-US"/>
            </a:br>
            <a:r>
              <a:rPr lang="en-US"/>
              <a:t>ACR6 = Acronym 6</a:t>
            </a:r>
            <a:br>
              <a:rPr lang="en-US"/>
            </a:br>
            <a:r>
              <a:rPr lang="en-US"/>
              <a:t>ACR7 = Acronym 7</a:t>
            </a:r>
            <a:br>
              <a:rPr lang="en-US"/>
            </a:br>
            <a:r>
              <a:rPr lang="en-US"/>
              <a:t>ACR8 = Acronym 8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1" y="1207640"/>
            <a:ext cx="11271681" cy="4381001"/>
          </a:xfrm>
          <a:prstGeom prst="rect">
            <a:avLst/>
          </a:prstGeom>
        </p:spPr>
        <p:txBody>
          <a:bodyPr vert="horz"/>
          <a:lstStyle>
            <a:lvl1pPr marL="211931" indent="-211931">
              <a:buSzPct val="100000"/>
              <a:defRPr sz="1350"/>
            </a:lvl1pPr>
            <a:lvl2pPr marL="388144" indent="-170260">
              <a:defRPr sz="1200"/>
            </a:lvl2pPr>
            <a:lvl3pPr marL="600075" indent="-132160">
              <a:buSzPct val="125000"/>
              <a:defRPr sz="1200"/>
            </a:lvl3pPr>
            <a:lvl4pPr marL="901304" indent="-171450">
              <a:defRPr sz="1200"/>
            </a:lvl4pPr>
            <a:lvl5pPr marL="1072754" indent="-132160">
              <a:buFont typeface="Arial"/>
              <a:buChar char="•"/>
              <a:defRPr sz="12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2149776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D_Left_Text_Pictur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797" y="1225567"/>
            <a:ext cx="5501395" cy="4798717"/>
          </a:xfrm>
          <a:prstGeom prst="rect">
            <a:avLst/>
          </a:prstGeom>
        </p:spPr>
        <p:txBody>
          <a:bodyPr vert="horz"/>
          <a:lstStyle>
            <a:lvl1pPr marL="211931" indent="-211931">
              <a:buSzPct val="100000"/>
              <a:defRPr sz="1350"/>
            </a:lvl1pPr>
            <a:lvl2pPr marL="388144" indent="-170260">
              <a:defRPr sz="1200"/>
            </a:lvl2pPr>
            <a:lvl3pPr marL="600075" indent="-132160">
              <a:buSzPct val="95000"/>
              <a:defRPr sz="1200"/>
            </a:lvl3pPr>
            <a:lvl4pPr marL="901304" indent="-171450">
              <a:defRPr sz="1200"/>
            </a:lvl4pPr>
            <a:lvl5pPr marL="1072754" indent="-132160">
              <a:buSzPct val="90000"/>
              <a:buFont typeface="Arial"/>
              <a:buChar char="•"/>
              <a:defRPr sz="12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96002" y="1207637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23527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E_Right_Text_Pictur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6075085" y="1225567"/>
            <a:ext cx="5501395" cy="4798717"/>
          </a:xfrm>
          <a:prstGeom prst="rect">
            <a:avLst/>
          </a:prstGeom>
        </p:spPr>
        <p:txBody>
          <a:bodyPr vert="horz"/>
          <a:lstStyle>
            <a:lvl1pPr marL="211931" indent="-211931">
              <a:buSzPct val="100000"/>
              <a:defRPr sz="1350"/>
            </a:lvl1pPr>
            <a:lvl2pPr marL="388144" indent="-170260">
              <a:defRPr sz="1200"/>
            </a:lvl2pPr>
            <a:lvl3pPr marL="600075" indent="-132160">
              <a:buSzPct val="95000"/>
              <a:defRPr sz="1200"/>
            </a:lvl3pPr>
            <a:lvl4pPr marL="901304" indent="-171450">
              <a:defRPr sz="1200"/>
            </a:lvl4pPr>
            <a:lvl5pPr marL="1072754" indent="-132160">
              <a:buSzPct val="90000"/>
              <a:buFont typeface="Arial"/>
              <a:buChar char="•"/>
              <a:defRPr sz="12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304799" y="1225424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305295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F_Quad_Chart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6102446" y="1205818"/>
            <a:ext cx="255" cy="489330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04800" y="3641651"/>
            <a:ext cx="11497457" cy="6396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205815"/>
            <a:ext cx="5691268" cy="2366552"/>
          </a:xfrm>
          <a:prstGeom prst="rect">
            <a:avLst/>
          </a:prstGeom>
        </p:spPr>
        <p:txBody>
          <a:bodyPr vert="horz"/>
          <a:lstStyle>
            <a:lvl1pPr marL="127397" indent="-127397"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6209080" y="1205815"/>
            <a:ext cx="5593177" cy="2366552"/>
          </a:xfrm>
          <a:prstGeom prst="rect">
            <a:avLst/>
          </a:prstGeom>
        </p:spPr>
        <p:txBody>
          <a:bodyPr vert="horz"/>
          <a:lstStyle>
            <a:lvl1pPr marL="127397" indent="-127397"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9" y="3693649"/>
            <a:ext cx="5691268" cy="2404751"/>
          </a:xfrm>
          <a:prstGeom prst="rect">
            <a:avLst/>
          </a:prstGeom>
        </p:spPr>
        <p:txBody>
          <a:bodyPr vert="horz"/>
          <a:lstStyle>
            <a:lvl1pPr marL="127397" indent="-127397"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09080" y="3693649"/>
            <a:ext cx="5593177" cy="2404751"/>
          </a:xfrm>
          <a:prstGeom prst="rect">
            <a:avLst/>
          </a:prstGeom>
        </p:spPr>
        <p:txBody>
          <a:bodyPr vert="horz"/>
          <a:lstStyle>
            <a:lvl1pPr marL="127397" indent="-127397"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16307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G_Compare_Contrast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106341" y="3744349"/>
            <a:ext cx="0" cy="234587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197639"/>
            <a:ext cx="11477472" cy="2366552"/>
          </a:xfrm>
          <a:prstGeom prst="rect">
            <a:avLst/>
          </a:prstGeom>
        </p:spPr>
        <p:txBody>
          <a:bodyPr vert="horz"/>
          <a:lstStyle>
            <a:lvl1pPr marL="127397" indent="-127397">
              <a:defRPr sz="1200"/>
            </a:lvl1pPr>
            <a:lvl2pPr marL="254794" indent="-127397">
              <a:defRPr sz="1200"/>
            </a:lvl2pPr>
            <a:lvl3pPr marL="423863" indent="-84535">
              <a:defRPr sz="1200"/>
            </a:lvl3pPr>
            <a:lvl4pPr marL="646510" indent="-127397"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9" y="3685473"/>
            <a:ext cx="5615759" cy="2404751"/>
          </a:xfrm>
          <a:prstGeom prst="rect">
            <a:avLst/>
          </a:prstGeom>
        </p:spPr>
        <p:txBody>
          <a:bodyPr vert="horz"/>
          <a:lstStyle>
            <a:lvl1pPr marL="127397" indent="-127397"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92129" y="3685473"/>
            <a:ext cx="5490143" cy="2404751"/>
          </a:xfrm>
          <a:prstGeom prst="rect">
            <a:avLst/>
          </a:prstGeom>
        </p:spPr>
        <p:txBody>
          <a:bodyPr vert="horz"/>
          <a:lstStyle>
            <a:lvl1pPr marL="127397" indent="-127397">
              <a:defRPr sz="1050"/>
            </a:lvl1pPr>
            <a:lvl2pPr marL="254794" indent="-127397">
              <a:defRPr sz="1050"/>
            </a:lvl2pPr>
            <a:lvl3pPr marL="423863" indent="-84535">
              <a:defRPr sz="1050"/>
            </a:lvl3pPr>
            <a:lvl4pPr marL="646510" indent="-127397"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38511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H_Risk Format_Corner Imag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pic>
        <p:nvPicPr>
          <p:cNvPr id="9" name="Picture 8" descr="CCEO Risk Format_P8sample_crosshatc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069" y="814688"/>
            <a:ext cx="2979367" cy="1867301"/>
          </a:xfrm>
          <a:prstGeom prst="rect">
            <a:avLst/>
          </a:prstGeom>
        </p:spPr>
      </p:pic>
      <p:sp>
        <p:nvSpPr>
          <p:cNvPr id="10" name="Content Placeholder 6"/>
          <p:cNvSpPr>
            <a:spLocks noGrp="1"/>
          </p:cNvSpPr>
          <p:nvPr>
            <p:ph sz="quarter" idx="18"/>
          </p:nvPr>
        </p:nvSpPr>
        <p:spPr>
          <a:xfrm>
            <a:off x="304800" y="1233557"/>
            <a:ext cx="7647297" cy="4794684"/>
          </a:xfrm>
          <a:prstGeom prst="rect">
            <a:avLst/>
          </a:prstGeom>
        </p:spPr>
        <p:txBody>
          <a:bodyPr vert="horz"/>
          <a:lstStyle>
            <a:lvl1pPr marL="211931" indent="-211931">
              <a:buSzPct val="100000"/>
              <a:defRPr sz="1200"/>
            </a:lvl1pPr>
            <a:lvl2pPr marL="388144" indent="-170260">
              <a:defRPr sz="1050"/>
            </a:lvl2pPr>
            <a:lvl3pPr marL="600075" indent="-132160">
              <a:buSzPct val="95000"/>
              <a:defRPr sz="1050"/>
            </a:lvl3pPr>
            <a:lvl4pPr marL="901304" indent="-171450">
              <a:defRPr sz="1050"/>
            </a:lvl4pPr>
            <a:lvl5pPr marL="1072754" indent="-132160">
              <a:buSzPct val="90000"/>
              <a:buFont typeface="Arial"/>
              <a:buChar char="•"/>
              <a:defRPr sz="10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442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I_Risk Format_Large Imag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304799" y="1134320"/>
            <a:ext cx="4954140" cy="4861367"/>
          </a:xfrm>
          <a:prstGeom prst="rect">
            <a:avLst/>
          </a:prstGeom>
        </p:spPr>
        <p:txBody>
          <a:bodyPr vert="horz"/>
          <a:lstStyle>
            <a:lvl1pPr marL="211931" indent="-211931">
              <a:buSzPct val="100000"/>
              <a:defRPr sz="1200"/>
            </a:lvl1pPr>
            <a:lvl2pPr marL="388144" indent="-170260">
              <a:defRPr sz="1050"/>
            </a:lvl2pPr>
            <a:lvl3pPr marL="600075" indent="-132160">
              <a:buSzPct val="95000"/>
              <a:defRPr sz="1050"/>
            </a:lvl3pPr>
            <a:lvl4pPr marL="901304" indent="-171450">
              <a:defRPr sz="1050"/>
            </a:lvl4pPr>
            <a:lvl5pPr marL="1072754" indent="-132160">
              <a:buSzPct val="90000"/>
              <a:buFont typeface="Arial"/>
              <a:buChar char="•"/>
              <a:defRPr sz="1050" baseline="0"/>
            </a:lvl5pPr>
          </a:lstStyle>
          <a:p>
            <a:r>
              <a:rPr lang="en-US"/>
              <a:t>Bullet 1 level – Bullet 100% size text – Black, 16 point Arial</a:t>
            </a:r>
          </a:p>
          <a:p>
            <a:pPr lvl="1"/>
            <a:r>
              <a:rPr lang="en-US"/>
              <a:t>Bullet 2 level – 14 point Arial Italic</a:t>
            </a:r>
          </a:p>
          <a:p>
            <a:pPr lvl="2"/>
            <a:r>
              <a:rPr lang="en-US"/>
              <a:t>Bullet 3 level – Bullet 95% size text – 14 point Arial</a:t>
            </a:r>
          </a:p>
          <a:p>
            <a:pPr lvl="3"/>
            <a:r>
              <a:rPr lang="en-US"/>
              <a:t>Bullet 4 level – 14 point Arial Italic</a:t>
            </a:r>
          </a:p>
          <a:p>
            <a:pPr lvl="4"/>
            <a:r>
              <a:rPr lang="en-US"/>
              <a:t>Bullet 5 level – Bullet 90% size text – 14 point Arial</a:t>
            </a:r>
          </a:p>
        </p:txBody>
      </p:sp>
      <p:pic>
        <p:nvPicPr>
          <p:cNvPr id="12" name="Picture 11" descr="CCEO Risk Format_P8sample_crosshatc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205" y="1134534"/>
            <a:ext cx="6164275" cy="45646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412206" y="5777501"/>
            <a:ext cx="6145364" cy="194925"/>
            <a:chOff x="4333069" y="5714104"/>
            <a:chExt cx="4609023" cy="194925"/>
          </a:xfrm>
        </p:grpSpPr>
        <p:sp>
          <p:nvSpPr>
            <p:cNvPr id="14" name="Rectangle 13"/>
            <p:cNvSpPr/>
            <p:nvPr/>
          </p:nvSpPr>
          <p:spPr>
            <a:xfrm>
              <a:off x="4333069" y="5748518"/>
              <a:ext cx="228600" cy="1524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987786" y="5748724"/>
              <a:ext cx="228600" cy="152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44208" y="5714104"/>
              <a:ext cx="4397884" cy="194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750"/>
                </a:lnSpc>
                <a:tabLst>
                  <a:tab pos="1972866" algn="l"/>
                </a:tabLst>
              </a:pPr>
              <a:r>
                <a:rPr lang="en-US" sz="675"/>
                <a:t>Current risk assessment with uncertainty	Expected risk assessment with	proposed mitigation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6639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J_Contact Information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18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0" i="1" baseline="0">
                <a:solidFill>
                  <a:srgbClr val="8C8D8E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020867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320023" y="6424616"/>
            <a:ext cx="22449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prstTxWarp prst="textNoShape">
              <a:avLst/>
            </a:prstTxWarp>
            <a:spAutoFit/>
          </a:bodyPr>
          <a:lstStyle/>
          <a:p>
            <a:pPr>
              <a:lnSpc>
                <a:spcPts val="645"/>
              </a:lnSpc>
            </a:pPr>
            <a:r>
              <a:rPr lang="en-US" sz="600"/>
              <a:t>e-mail address</a:t>
            </a:r>
          </a:p>
          <a:p>
            <a:pPr>
              <a:lnSpc>
                <a:spcPts val="645"/>
              </a:lnSpc>
            </a:pPr>
            <a:r>
              <a:rPr lang="en-US" sz="600"/>
              <a:t>Department/subdivision name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1" y="1207638"/>
            <a:ext cx="11271681" cy="4615694"/>
          </a:xfrm>
          <a:prstGeom prst="rect">
            <a:avLst/>
          </a:prstGeom>
        </p:spPr>
        <p:txBody>
          <a:bodyPr vert="horz"/>
          <a:lstStyle>
            <a:lvl1pPr marL="134541" indent="-134541">
              <a:buSzPct val="100000"/>
              <a:tabLst/>
              <a:defRPr sz="1350"/>
            </a:lvl1pPr>
            <a:lvl2pPr marL="388144" indent="-170260">
              <a:defRPr sz="1200"/>
            </a:lvl2pPr>
            <a:lvl3pPr marL="600075" indent="-132160">
              <a:buSzPct val="125000"/>
              <a:defRPr sz="1200"/>
            </a:lvl3pPr>
            <a:lvl4pPr marL="901304" indent="-171450">
              <a:defRPr sz="1200"/>
            </a:lvl4pPr>
            <a:lvl5pPr marL="1072754" indent="-132160">
              <a:buFont typeface="Arial"/>
              <a:buChar char="•"/>
              <a:defRPr sz="12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2844553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F_Quad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6102446" y="1205818"/>
            <a:ext cx="255" cy="489330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04800" y="3641651"/>
            <a:ext cx="11497457" cy="6396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205815"/>
            <a:ext cx="5691268" cy="2366552"/>
          </a:xfrm>
          <a:prstGeom prst="rect">
            <a:avLst/>
          </a:prstGeom>
        </p:spPr>
        <p:txBody>
          <a:bodyPr vert="horz"/>
          <a:lstStyle>
            <a:lvl1pPr marL="120650" indent="-104775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6209080" y="1205815"/>
            <a:ext cx="5593177" cy="2366552"/>
          </a:xfrm>
          <a:prstGeom prst="rect">
            <a:avLst/>
          </a:prstGeom>
        </p:spPr>
        <p:txBody>
          <a:bodyPr vert="horz"/>
          <a:lstStyle>
            <a:lvl1pPr marL="120650" indent="-104775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9" y="3693649"/>
            <a:ext cx="5691268" cy="2404751"/>
          </a:xfrm>
          <a:prstGeom prst="rect">
            <a:avLst/>
          </a:prstGeom>
        </p:spPr>
        <p:txBody>
          <a:bodyPr vert="horz"/>
          <a:lstStyle>
            <a:lvl1pPr marL="112713" indent="-11271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09080" y="3693649"/>
            <a:ext cx="5593177" cy="2404751"/>
          </a:xfrm>
          <a:prstGeom prst="rect">
            <a:avLst/>
          </a:prstGeom>
        </p:spPr>
        <p:txBody>
          <a:bodyPr vert="horz"/>
          <a:lstStyle>
            <a:lvl1pPr marL="112713" indent="-11271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7871621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K_Transition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1" y="3245325"/>
            <a:ext cx="10848871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+mj-lt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Transition Subtitle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4801" y="2063347"/>
            <a:ext cx="10848871" cy="1063867"/>
          </a:xfrm>
          <a:prstGeom prst="rect">
            <a:avLst/>
          </a:prstGeom>
        </p:spPr>
        <p:txBody>
          <a:bodyPr/>
          <a:lstStyle>
            <a:lvl1pPr algn="l">
              <a:defRPr sz="2400" b="1" i="1" baseline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3106145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6" userDrawn="1">
          <p15:clr>
            <a:srgbClr val="FBAE40"/>
          </p15:clr>
        </p15:guide>
        <p15:guide id="2" orient="horz" pos="552" userDrawn="1">
          <p15:clr>
            <a:srgbClr val="FBAE40"/>
          </p15:clr>
        </p15:guide>
        <p15:guide id="3" orient="horz" pos="816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25461" y="1660397"/>
            <a:ext cx="7299083" cy="123945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5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25461" y="3124909"/>
            <a:ext cx="7299083" cy="100122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500"/>
              <a:t>Speaker’s name</a:t>
            </a:r>
            <a:br>
              <a:rPr lang="en-US" sz="1500"/>
            </a:br>
            <a:r>
              <a:rPr lang="en-US" sz="1500"/>
              <a:t>and organization – </a:t>
            </a:r>
            <a:br>
              <a:rPr lang="en-US" sz="1500"/>
            </a:br>
            <a:r>
              <a:rPr lang="en-US" sz="15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824880" y="4355982"/>
            <a:ext cx="7300321" cy="4578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35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191439" y="6392510"/>
            <a:ext cx="35560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1" u="none" strike="noStrike" kern="1200" cap="none" spc="0" normalizeH="0" baseline="0" noProof="0">
                <a:ln>
                  <a:noFill/>
                </a:ln>
                <a:solidFill>
                  <a:srgbClr val="2E008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The Aerospace Corporation, 2023</a:t>
            </a:r>
          </a:p>
        </p:txBody>
      </p:sp>
    </p:spTree>
    <p:extLst>
      <p:ext uri="{BB962C8B-B14F-4D97-AF65-F5344CB8AC3E}">
        <p14:creationId xmlns:p14="http://schemas.microsoft.com/office/powerpoint/2010/main" val="725409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00" userDrawn="1">
          <p15:clr>
            <a:srgbClr val="FBAE40"/>
          </p15:clr>
        </p15:guide>
        <p15:guide id="2" pos="224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748035" y="1660397"/>
            <a:ext cx="7376509" cy="123945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5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8035" y="3124909"/>
            <a:ext cx="7376509" cy="100122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500"/>
              <a:t>Speaker’s name</a:t>
            </a:r>
            <a:br>
              <a:rPr lang="en-US" sz="1500"/>
            </a:br>
            <a:r>
              <a:rPr lang="en-US" sz="1500"/>
              <a:t>and organization – </a:t>
            </a:r>
            <a:br>
              <a:rPr lang="en-US" sz="1500"/>
            </a:br>
            <a:r>
              <a:rPr lang="en-US" sz="15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747439" y="4355982"/>
            <a:ext cx="7377761" cy="4578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35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191439" y="6392510"/>
            <a:ext cx="35560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1" u="none" strike="noStrike" kern="1200" cap="none" spc="0" normalizeH="0" baseline="0" noProof="0">
                <a:ln>
                  <a:noFill/>
                </a:ln>
                <a:solidFill>
                  <a:srgbClr val="2E008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The Aerospace Corporation, 2023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2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25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" y="6619168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25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</p:spTree>
    <p:extLst>
      <p:ext uri="{BB962C8B-B14F-4D97-AF65-F5344CB8AC3E}">
        <p14:creationId xmlns:p14="http://schemas.microsoft.com/office/powerpoint/2010/main" val="2065213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24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C_Closing_Q&amp;A_Ba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622244" y="1981200"/>
            <a:ext cx="6542001" cy="24597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i="1" baseline="0">
                <a:solidFill>
                  <a:schemeClr val="bg1"/>
                </a:solidFill>
                <a:effectLst>
                  <a:outerShdw blurRad="50800" dist="381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Closing</a:t>
            </a:r>
            <a:br>
              <a:rPr lang="en-US"/>
            </a:br>
            <a:r>
              <a:rPr lang="en-US"/>
              <a:t>Questions</a:t>
            </a:r>
            <a:br>
              <a:rPr lang="en-US"/>
            </a:br>
            <a:r>
              <a:rPr lang="en-US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42119861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A_Basic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3" y="1203264"/>
            <a:ext cx="11271681" cy="4798717"/>
          </a:xfrm>
          <a:prstGeom prst="rect">
            <a:avLst/>
          </a:prstGeom>
        </p:spPr>
        <p:txBody>
          <a:bodyPr vert="horz"/>
          <a:lstStyle>
            <a:lvl1pPr marL="171450" indent="-171450">
              <a:buSzPct val="100000"/>
              <a:defRPr sz="1800"/>
            </a:lvl1pPr>
            <a:lvl2pPr marL="517525" indent="-227013">
              <a:defRPr sz="1600"/>
            </a:lvl2pPr>
            <a:lvl3pPr marL="800100" indent="-176213">
              <a:buSzPct val="95000"/>
              <a:defRPr sz="1600"/>
            </a:lvl3pPr>
            <a:lvl4pPr marL="1201738" indent="-228600">
              <a:defRPr sz="1600"/>
            </a:lvl4pPr>
            <a:lvl5pPr marL="1430338" indent="-176213">
              <a:buSzPct val="90000"/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</p:spTree>
    <p:extLst>
      <p:ext uri="{BB962C8B-B14F-4D97-AF65-F5344CB8AC3E}">
        <p14:creationId xmlns:p14="http://schemas.microsoft.com/office/powerpoint/2010/main" val="48319458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B_Head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399324202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C_Acronym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04797" y="5653378"/>
            <a:ext cx="11271683" cy="470841"/>
          </a:xfrm>
          <a:prstGeom prst="rect">
            <a:avLst/>
          </a:prstGeom>
        </p:spPr>
        <p:txBody>
          <a:bodyPr vert="horz" numCol="4"/>
          <a:lstStyle>
            <a:lvl1pPr marL="0" marR="0" indent="0" algn="l" defTabSz="4572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1825625" algn="l"/>
                <a:tab pos="3659188" algn="l"/>
                <a:tab pos="5484813" algn="l"/>
              </a:tabLst>
              <a:defRPr sz="800" b="1" i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ACR1 = Acronym 1</a:t>
            </a:r>
            <a:br>
              <a:rPr lang="en-US"/>
            </a:br>
            <a:r>
              <a:rPr lang="en-US"/>
              <a:t>ACR2 = Acronym 2</a:t>
            </a:r>
            <a:br>
              <a:rPr lang="en-US"/>
            </a:br>
            <a:r>
              <a:rPr lang="en-US"/>
              <a:t>ACR3 = Acronym 3</a:t>
            </a:r>
            <a:br>
              <a:rPr lang="en-US"/>
            </a:br>
            <a:r>
              <a:rPr lang="en-US"/>
              <a:t>ACR4 = Acronym 4</a:t>
            </a:r>
            <a:br>
              <a:rPr lang="en-US"/>
            </a:br>
            <a:r>
              <a:rPr lang="en-US"/>
              <a:t>ACR5 = Acronym 5</a:t>
            </a:r>
            <a:br>
              <a:rPr lang="en-US"/>
            </a:br>
            <a:r>
              <a:rPr lang="en-US"/>
              <a:t>ACR6 = Acronym 6</a:t>
            </a:r>
            <a:br>
              <a:rPr lang="en-US"/>
            </a:br>
            <a:r>
              <a:rPr lang="en-US"/>
              <a:t>ACR7 = Acronym 7</a:t>
            </a:r>
            <a:br>
              <a:rPr lang="en-US"/>
            </a:br>
            <a:r>
              <a:rPr lang="en-US"/>
              <a:t>ACR8 = Acronym 8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0" y="1207638"/>
            <a:ext cx="11271681" cy="4381001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262733037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D_Left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796" y="1225566"/>
            <a:ext cx="5501395" cy="4798717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95000"/>
              <a:defRPr sz="1600"/>
            </a:lvl3pPr>
            <a:lvl4pPr marL="1201738" indent="-228600">
              <a:defRPr sz="1600"/>
            </a:lvl4pPr>
            <a:lvl5pPr marL="1430338" indent="-176213">
              <a:buSzPct val="90000"/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96001" y="1207637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7269185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E_Right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6075084" y="1225566"/>
            <a:ext cx="5501395" cy="4798717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95000"/>
              <a:defRPr sz="1600"/>
            </a:lvl3pPr>
            <a:lvl4pPr marL="1201738" indent="-228600">
              <a:defRPr sz="1600"/>
            </a:lvl4pPr>
            <a:lvl5pPr marL="1430338" indent="-176213">
              <a:buSzPct val="90000"/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304798" y="1225424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878489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F_Quad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6102445" y="1205816"/>
            <a:ext cx="255" cy="489330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04798" y="3641651"/>
            <a:ext cx="11497457" cy="6396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8" y="1205815"/>
            <a:ext cx="5691268" cy="2366552"/>
          </a:xfrm>
          <a:prstGeom prst="rect">
            <a:avLst/>
          </a:prstGeom>
        </p:spPr>
        <p:txBody>
          <a:bodyPr vert="horz"/>
          <a:lstStyle>
            <a:lvl1pPr marL="119063" indent="-109538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6209078" y="1205815"/>
            <a:ext cx="5593177" cy="2366552"/>
          </a:xfrm>
          <a:prstGeom prst="rect">
            <a:avLst/>
          </a:prstGeom>
        </p:spPr>
        <p:txBody>
          <a:bodyPr vert="horz"/>
          <a:lstStyle>
            <a:lvl1pPr marL="119063" indent="-11906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8" y="3693647"/>
            <a:ext cx="5691268" cy="2404751"/>
          </a:xfrm>
          <a:prstGeom prst="rect">
            <a:avLst/>
          </a:prstGeom>
        </p:spPr>
        <p:txBody>
          <a:bodyPr vert="horz"/>
          <a:lstStyle>
            <a:lvl1pPr marL="119063" indent="-11906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09078" y="3693647"/>
            <a:ext cx="5593177" cy="2404751"/>
          </a:xfrm>
          <a:prstGeom prst="rect">
            <a:avLst/>
          </a:prstGeom>
        </p:spPr>
        <p:txBody>
          <a:bodyPr vert="horz"/>
          <a:lstStyle>
            <a:lvl1pPr marL="119063" indent="-109538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8426072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G_Compare_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6106341" y="3744349"/>
            <a:ext cx="0" cy="234587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197639"/>
            <a:ext cx="11477472" cy="2366552"/>
          </a:xfrm>
          <a:prstGeom prst="rect">
            <a:avLst/>
          </a:prstGeom>
        </p:spPr>
        <p:txBody>
          <a:bodyPr vert="horz"/>
          <a:lstStyle>
            <a:lvl1pPr marL="120650" indent="-109538">
              <a:tabLst/>
              <a:defRPr sz="1600"/>
            </a:lvl1pPr>
            <a:lvl2pPr marL="339725" indent="-169863">
              <a:defRPr sz="1600"/>
            </a:lvl2pPr>
            <a:lvl3pPr marL="565150" indent="-112713">
              <a:defRPr sz="1600"/>
            </a:lvl3pPr>
            <a:lvl4pPr marL="862013" indent="-169863"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9" y="3685473"/>
            <a:ext cx="5615759" cy="2404751"/>
          </a:xfrm>
          <a:prstGeom prst="rect">
            <a:avLst/>
          </a:prstGeom>
        </p:spPr>
        <p:txBody>
          <a:bodyPr vert="horz"/>
          <a:lstStyle>
            <a:lvl1pPr marL="120650" indent="-120650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92129" y="3685473"/>
            <a:ext cx="5490143" cy="2404751"/>
          </a:xfrm>
          <a:prstGeom prst="rect">
            <a:avLst/>
          </a:prstGeom>
        </p:spPr>
        <p:txBody>
          <a:bodyPr vert="horz"/>
          <a:lstStyle>
            <a:lvl1pPr marL="120650" indent="-120650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368199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2161798058"/>
      </p:ext>
    </p:extLst>
  </p:cSld>
  <p:clrMapOvr>
    <a:masterClrMapping/>
  </p:clrMapOvr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G_Compare_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106341" y="3744347"/>
            <a:ext cx="0" cy="234587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197639"/>
            <a:ext cx="11477472" cy="2366552"/>
          </a:xfrm>
          <a:prstGeom prst="rect">
            <a:avLst/>
          </a:prstGeom>
        </p:spPr>
        <p:txBody>
          <a:bodyPr vert="horz"/>
          <a:lstStyle>
            <a:lvl1pPr marL="119063" indent="-119063">
              <a:tabLst/>
              <a:defRPr sz="1600"/>
            </a:lvl1pPr>
            <a:lvl2pPr marL="339725" indent="-169863">
              <a:defRPr sz="1600"/>
            </a:lvl2pPr>
            <a:lvl3pPr marL="565150" indent="-112713">
              <a:defRPr sz="1600"/>
            </a:lvl3pPr>
            <a:lvl4pPr marL="862013" indent="-169863"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8" y="3685471"/>
            <a:ext cx="5615759" cy="2404751"/>
          </a:xfrm>
          <a:prstGeom prst="rect">
            <a:avLst/>
          </a:prstGeom>
        </p:spPr>
        <p:txBody>
          <a:bodyPr vert="horz"/>
          <a:lstStyle>
            <a:lvl1pPr marL="119063" indent="-109538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92127" y="3685471"/>
            <a:ext cx="5490143" cy="2404751"/>
          </a:xfrm>
          <a:prstGeom prst="rect">
            <a:avLst/>
          </a:prstGeom>
        </p:spPr>
        <p:txBody>
          <a:bodyPr vert="horz"/>
          <a:lstStyle>
            <a:lvl1pPr marL="119063" indent="-11906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893121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H_Risk Format_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pic>
        <p:nvPicPr>
          <p:cNvPr id="9" name="Picture 8" descr="CCEO Risk Format_P8sample_crosshatc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067" y="814686"/>
            <a:ext cx="2979367" cy="1867301"/>
          </a:xfrm>
          <a:prstGeom prst="rect">
            <a:avLst/>
          </a:prstGeom>
        </p:spPr>
      </p:pic>
      <p:sp>
        <p:nvSpPr>
          <p:cNvPr id="10" name="Content Placeholder 6"/>
          <p:cNvSpPr>
            <a:spLocks noGrp="1"/>
          </p:cNvSpPr>
          <p:nvPr>
            <p:ph sz="quarter" idx="18"/>
          </p:nvPr>
        </p:nvSpPr>
        <p:spPr>
          <a:xfrm>
            <a:off x="304798" y="1233557"/>
            <a:ext cx="7647297" cy="4794684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600"/>
            </a:lvl1pPr>
            <a:lvl2pPr marL="517525" indent="-227013">
              <a:defRPr sz="1400"/>
            </a:lvl2pPr>
            <a:lvl3pPr marL="800100" indent="-176213">
              <a:buSzPct val="95000"/>
              <a:defRPr sz="1400"/>
            </a:lvl3pPr>
            <a:lvl4pPr marL="1201738" indent="-228600">
              <a:defRPr sz="1400"/>
            </a:lvl4pPr>
            <a:lvl5pPr marL="1430338" indent="-176213">
              <a:buSzPct val="90000"/>
              <a:buFont typeface="Arial"/>
              <a:buChar char="•"/>
              <a:defRPr sz="14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044600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I_Risk Format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304798" y="1134320"/>
            <a:ext cx="4954140" cy="4861367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600"/>
            </a:lvl1pPr>
            <a:lvl2pPr marL="517525" indent="-227013">
              <a:defRPr sz="1400"/>
            </a:lvl2pPr>
            <a:lvl3pPr marL="800100" indent="-176213">
              <a:buSzPct val="95000"/>
              <a:defRPr sz="1400"/>
            </a:lvl3pPr>
            <a:lvl4pPr marL="1201738" indent="-228600">
              <a:defRPr sz="1400"/>
            </a:lvl4pPr>
            <a:lvl5pPr marL="1430338" indent="-176213">
              <a:buSzPct val="90000"/>
              <a:buFont typeface="Arial"/>
              <a:buChar char="•"/>
              <a:defRPr sz="1400" baseline="0"/>
            </a:lvl5pPr>
          </a:lstStyle>
          <a:p>
            <a:r>
              <a:rPr lang="en-US"/>
              <a:t>Bullet 1 level – Bullet 100% size text – Black, 16 point Arial</a:t>
            </a:r>
          </a:p>
          <a:p>
            <a:pPr lvl="1"/>
            <a:r>
              <a:rPr lang="en-US"/>
              <a:t>Bullet 2 level – 14 point Arial Italic</a:t>
            </a:r>
          </a:p>
          <a:p>
            <a:pPr lvl="2"/>
            <a:r>
              <a:rPr lang="en-US"/>
              <a:t>Bullet 3 level – Bullet 95% size text – 14 point Arial</a:t>
            </a:r>
          </a:p>
          <a:p>
            <a:pPr lvl="3"/>
            <a:r>
              <a:rPr lang="en-US"/>
              <a:t>Bullet 4 level – 14 point Arial Italic</a:t>
            </a:r>
          </a:p>
          <a:p>
            <a:pPr lvl="4"/>
            <a:r>
              <a:rPr lang="en-US"/>
              <a:t>Bullet 5 level – Bullet 90% size text – 14 point Arial</a:t>
            </a:r>
          </a:p>
        </p:txBody>
      </p:sp>
      <p:pic>
        <p:nvPicPr>
          <p:cNvPr id="12" name="Picture 11" descr="CCEO Risk Format_P8sample_crosshatc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204" y="1134532"/>
            <a:ext cx="6164275" cy="45646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412205" y="5777499"/>
            <a:ext cx="6145364" cy="220573"/>
            <a:chOff x="4333069" y="5714104"/>
            <a:chExt cx="4609023" cy="220573"/>
          </a:xfrm>
        </p:grpSpPr>
        <p:sp>
          <p:nvSpPr>
            <p:cNvPr id="14" name="Rectangle 13"/>
            <p:cNvSpPr/>
            <p:nvPr/>
          </p:nvSpPr>
          <p:spPr>
            <a:xfrm>
              <a:off x="4333069" y="5748518"/>
              <a:ext cx="228600" cy="1524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987786" y="5748724"/>
              <a:ext cx="228600" cy="152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44208" y="5714104"/>
              <a:ext cx="4397884" cy="220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  <a:tabLst>
                  <a:tab pos="2630488" algn="l"/>
                </a:tabLst>
              </a:pPr>
              <a:r>
                <a:rPr lang="en-US" sz="900"/>
                <a:t>Current risk assessment with uncertainty	Expected risk assessment with	proposed mitigation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087954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J_Contact Inform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020865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320023" y="6346387"/>
            <a:ext cx="2244956" cy="32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prstTxWarp prst="textNoShape">
              <a:avLst/>
            </a:prstTxWarp>
            <a:spAutoFit/>
          </a:bodyPr>
          <a:lstStyle/>
          <a:p>
            <a:pPr>
              <a:lnSpc>
                <a:spcPts val="860"/>
              </a:lnSpc>
            </a:pPr>
            <a:r>
              <a:rPr lang="en-US" sz="800"/>
              <a:t>e-mail address</a:t>
            </a:r>
          </a:p>
          <a:p>
            <a:pPr>
              <a:lnSpc>
                <a:spcPts val="860"/>
              </a:lnSpc>
            </a:pPr>
            <a:r>
              <a:rPr lang="en-US" sz="800"/>
              <a:t>Department/subdivision name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0" y="1207638"/>
            <a:ext cx="11271681" cy="4615694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295384366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K_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3245325"/>
            <a:ext cx="10828774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Transition Subtitle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2063345"/>
            <a:ext cx="10828774" cy="1063867"/>
          </a:xfrm>
          <a:prstGeom prst="rect">
            <a:avLst/>
          </a:prstGeom>
        </p:spPr>
        <p:txBody>
          <a:bodyPr/>
          <a:lstStyle>
            <a:lvl1pPr algn="l">
              <a:defRPr sz="3200" b="1" i="1" baseline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413494688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2A55C-AE0E-42EC-AD9D-4F7408A99270}" type="datetime1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84315-2820-4918-9A6C-65C114C42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8057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925A-7533-43CF-A480-206823C935E7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84315-2820-4918-9A6C-65C114C42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6537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A_Basic_Master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3" y="1203264"/>
            <a:ext cx="11271681" cy="4798717"/>
          </a:xfrm>
          <a:prstGeom prst="rect">
            <a:avLst/>
          </a:prstGeom>
        </p:spPr>
        <p:txBody>
          <a:bodyPr vert="horz"/>
          <a:lstStyle>
            <a:lvl1pPr marL="171450" indent="-171450">
              <a:buSzPct val="100000"/>
              <a:defRPr sz="1800"/>
            </a:lvl1pPr>
            <a:lvl2pPr marL="517525" indent="-227013">
              <a:defRPr sz="1600"/>
            </a:lvl2pPr>
            <a:lvl3pPr marL="800100" indent="-176213">
              <a:buSzPct val="95000"/>
              <a:defRPr sz="1600"/>
            </a:lvl3pPr>
            <a:lvl4pPr marL="1201738" indent="-228600">
              <a:defRPr sz="1600"/>
            </a:lvl4pPr>
            <a:lvl5pPr marL="1430338" indent="-176213">
              <a:buSzPct val="90000"/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</p:spTree>
    <p:extLst>
      <p:ext uri="{BB962C8B-B14F-4D97-AF65-F5344CB8AC3E}">
        <p14:creationId xmlns:p14="http://schemas.microsoft.com/office/powerpoint/2010/main" val="932885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B_Header_Blank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2393754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C_Acronym Box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04797" y="5653378"/>
            <a:ext cx="11271683" cy="470841"/>
          </a:xfrm>
          <a:prstGeom prst="rect">
            <a:avLst/>
          </a:prstGeom>
        </p:spPr>
        <p:txBody>
          <a:bodyPr vert="horz" numCol="4"/>
          <a:lstStyle>
            <a:lvl1pPr marL="0" marR="0" indent="0" algn="l" defTabSz="4572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1825625" algn="l"/>
                <a:tab pos="3659188" algn="l"/>
                <a:tab pos="5484813" algn="l"/>
              </a:tabLst>
              <a:defRPr sz="800" b="1" i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ACR1 = Acronym 1</a:t>
            </a:r>
            <a:br>
              <a:rPr lang="en-US"/>
            </a:br>
            <a:r>
              <a:rPr lang="en-US"/>
              <a:t>ACR2 = Acronym 2</a:t>
            </a:r>
            <a:br>
              <a:rPr lang="en-US"/>
            </a:br>
            <a:r>
              <a:rPr lang="en-US"/>
              <a:t>ACR3 = Acronym 3</a:t>
            </a:r>
            <a:br>
              <a:rPr lang="en-US"/>
            </a:br>
            <a:r>
              <a:rPr lang="en-US"/>
              <a:t>ACR4 = Acronym 4</a:t>
            </a:r>
            <a:br>
              <a:rPr lang="en-US"/>
            </a:br>
            <a:r>
              <a:rPr lang="en-US"/>
              <a:t>ACR5 = Acronym 5</a:t>
            </a:r>
            <a:br>
              <a:rPr lang="en-US"/>
            </a:br>
            <a:r>
              <a:rPr lang="en-US"/>
              <a:t>ACR6 = Acronym 6</a:t>
            </a:r>
            <a:br>
              <a:rPr lang="en-US"/>
            </a:br>
            <a:r>
              <a:rPr lang="en-US"/>
              <a:t>ACR7 = Acronym 7</a:t>
            </a:r>
            <a:br>
              <a:rPr lang="en-US"/>
            </a:br>
            <a:r>
              <a:rPr lang="en-US"/>
              <a:t>ACR8 = Acronym 8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0" y="1207638"/>
            <a:ext cx="11271681" cy="4381001"/>
          </a:xfrm>
          <a:prstGeom prst="rect">
            <a:avLst/>
          </a:prstGeom>
        </p:spPr>
        <p:txBody>
          <a:bodyPr vert="horz"/>
          <a:lstStyle>
            <a:lvl1pPr marL="282575" indent="-282575">
              <a:buSzPct val="100000"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2138769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H_Risk Format_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CEO Risk Format_P8sample_crosshatc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069" y="814688"/>
            <a:ext cx="2979367" cy="1867301"/>
          </a:xfrm>
          <a:prstGeom prst="rect">
            <a:avLst/>
          </a:prstGeom>
        </p:spPr>
      </p:pic>
      <p:sp>
        <p:nvSpPr>
          <p:cNvPr id="11" name="Content Placeholder 6"/>
          <p:cNvSpPr>
            <a:spLocks noGrp="1"/>
          </p:cNvSpPr>
          <p:nvPr>
            <p:ph sz="quarter" idx="17"/>
          </p:nvPr>
        </p:nvSpPr>
        <p:spPr>
          <a:xfrm>
            <a:off x="304800" y="1233557"/>
            <a:ext cx="7647297" cy="4794684"/>
          </a:xfrm>
          <a:prstGeom prst="rect">
            <a:avLst/>
          </a:prstGeom>
        </p:spPr>
        <p:txBody>
          <a:bodyPr vert="horz"/>
          <a:lstStyle>
            <a:lvl1pPr marL="180975" indent="-169863">
              <a:buSzPct val="130000"/>
              <a:tabLst/>
              <a:defRPr sz="1600"/>
            </a:lvl1pPr>
            <a:lvl2pPr marL="517525" indent="-227013">
              <a:defRPr sz="1400"/>
            </a:lvl2pPr>
            <a:lvl3pPr marL="800100" indent="-176213">
              <a:buSzPct val="125000"/>
              <a:defRPr sz="1400"/>
            </a:lvl3pPr>
            <a:lvl4pPr marL="1201738" indent="-228600">
              <a:defRPr sz="1400"/>
            </a:lvl4pPr>
            <a:lvl5pPr marL="1430338" indent="-176213">
              <a:buFont typeface="Arial"/>
              <a:buChar char="•"/>
              <a:defRPr sz="14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368199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3642739568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D_Left_Text_Pictur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796" y="1225566"/>
            <a:ext cx="5501395" cy="4798717"/>
          </a:xfrm>
          <a:prstGeom prst="rect">
            <a:avLst/>
          </a:prstGeom>
        </p:spPr>
        <p:txBody>
          <a:bodyPr vert="horz"/>
          <a:lstStyle>
            <a:lvl1pPr marL="282575" indent="-282575">
              <a:buSzPct val="100000"/>
              <a:defRPr sz="1800"/>
            </a:lvl1pPr>
            <a:lvl2pPr marL="517525" indent="-227013">
              <a:defRPr sz="1600"/>
            </a:lvl2pPr>
            <a:lvl3pPr marL="800100" indent="-176213">
              <a:buSzPct val="95000"/>
              <a:defRPr sz="1600"/>
            </a:lvl3pPr>
            <a:lvl4pPr marL="1201738" indent="-228600">
              <a:defRPr sz="1600"/>
            </a:lvl4pPr>
            <a:lvl5pPr marL="1430338" indent="-176213">
              <a:buSzPct val="90000"/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96001" y="1207637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76293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E_Right_Text_Pictur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6075084" y="1225566"/>
            <a:ext cx="5501395" cy="4798717"/>
          </a:xfrm>
          <a:prstGeom prst="rect">
            <a:avLst/>
          </a:prstGeom>
        </p:spPr>
        <p:txBody>
          <a:bodyPr vert="horz"/>
          <a:lstStyle>
            <a:lvl1pPr marL="282575" indent="-282575">
              <a:buSzPct val="100000"/>
              <a:defRPr sz="1800"/>
            </a:lvl1pPr>
            <a:lvl2pPr marL="517525" indent="-227013">
              <a:defRPr sz="1600"/>
            </a:lvl2pPr>
            <a:lvl3pPr marL="800100" indent="-176213">
              <a:buSzPct val="95000"/>
              <a:defRPr sz="1600"/>
            </a:lvl3pPr>
            <a:lvl4pPr marL="1201738" indent="-228600">
              <a:defRPr sz="1600"/>
            </a:lvl4pPr>
            <a:lvl5pPr marL="1430338" indent="-176213">
              <a:buSzPct val="90000"/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304798" y="1225424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10607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F_Quad_Chart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6102445" y="1205816"/>
            <a:ext cx="255" cy="489330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04798" y="3641651"/>
            <a:ext cx="11497457" cy="6396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8" y="1205815"/>
            <a:ext cx="5691268" cy="2366552"/>
          </a:xfrm>
          <a:prstGeom prst="rect">
            <a:avLst/>
          </a:prstGeom>
        </p:spPr>
        <p:txBody>
          <a:bodyPr vert="horz"/>
          <a:lstStyle>
            <a:lvl1pPr marL="169863" indent="-169863"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6209078" y="1205815"/>
            <a:ext cx="5593177" cy="2366552"/>
          </a:xfrm>
          <a:prstGeom prst="rect">
            <a:avLst/>
          </a:prstGeom>
        </p:spPr>
        <p:txBody>
          <a:bodyPr vert="horz"/>
          <a:lstStyle>
            <a:lvl1pPr marL="169863" indent="-169863"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8" y="3693647"/>
            <a:ext cx="5691268" cy="2404751"/>
          </a:xfrm>
          <a:prstGeom prst="rect">
            <a:avLst/>
          </a:prstGeom>
        </p:spPr>
        <p:txBody>
          <a:bodyPr vert="horz"/>
          <a:lstStyle>
            <a:lvl1pPr marL="169863" indent="-169863"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09078" y="3693647"/>
            <a:ext cx="5593177" cy="2404751"/>
          </a:xfrm>
          <a:prstGeom prst="rect">
            <a:avLst/>
          </a:prstGeom>
        </p:spPr>
        <p:txBody>
          <a:bodyPr vert="horz"/>
          <a:lstStyle>
            <a:lvl1pPr marL="169863" indent="-169863"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90996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G_Compare_Contrast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106341" y="3744347"/>
            <a:ext cx="0" cy="234587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197639"/>
            <a:ext cx="11477472" cy="2366552"/>
          </a:xfrm>
          <a:prstGeom prst="rect">
            <a:avLst/>
          </a:prstGeom>
        </p:spPr>
        <p:txBody>
          <a:bodyPr vert="horz"/>
          <a:lstStyle>
            <a:lvl1pPr marL="169863" indent="-169863">
              <a:defRPr sz="1600"/>
            </a:lvl1pPr>
            <a:lvl2pPr marL="339725" indent="-169863">
              <a:defRPr sz="1600"/>
            </a:lvl2pPr>
            <a:lvl3pPr marL="565150" indent="-112713">
              <a:defRPr sz="1600"/>
            </a:lvl3pPr>
            <a:lvl4pPr marL="862013" indent="-169863"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8" y="3685471"/>
            <a:ext cx="5615759" cy="2404751"/>
          </a:xfrm>
          <a:prstGeom prst="rect">
            <a:avLst/>
          </a:prstGeom>
        </p:spPr>
        <p:txBody>
          <a:bodyPr vert="horz"/>
          <a:lstStyle>
            <a:lvl1pPr marL="169863" indent="-169863"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92127" y="3685471"/>
            <a:ext cx="5490143" cy="2404751"/>
          </a:xfrm>
          <a:prstGeom prst="rect">
            <a:avLst/>
          </a:prstGeom>
        </p:spPr>
        <p:txBody>
          <a:bodyPr vert="horz"/>
          <a:lstStyle>
            <a:lvl1pPr marL="169863" indent="-169863"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61329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H_Risk Format_Corner Imag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pic>
        <p:nvPicPr>
          <p:cNvPr id="9" name="Picture 8" descr="CCEO Risk Format_P8sample_crosshatc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067" y="814686"/>
            <a:ext cx="2979367" cy="1867301"/>
          </a:xfrm>
          <a:prstGeom prst="rect">
            <a:avLst/>
          </a:prstGeom>
        </p:spPr>
      </p:pic>
      <p:sp>
        <p:nvSpPr>
          <p:cNvPr id="10" name="Content Placeholder 6"/>
          <p:cNvSpPr>
            <a:spLocks noGrp="1"/>
          </p:cNvSpPr>
          <p:nvPr>
            <p:ph sz="quarter" idx="18"/>
          </p:nvPr>
        </p:nvSpPr>
        <p:spPr>
          <a:xfrm>
            <a:off x="304798" y="1233557"/>
            <a:ext cx="7647297" cy="4794684"/>
          </a:xfrm>
          <a:prstGeom prst="rect">
            <a:avLst/>
          </a:prstGeom>
        </p:spPr>
        <p:txBody>
          <a:bodyPr vert="horz"/>
          <a:lstStyle>
            <a:lvl1pPr marL="282575" indent="-282575">
              <a:buSzPct val="100000"/>
              <a:defRPr sz="1600"/>
            </a:lvl1pPr>
            <a:lvl2pPr marL="517525" indent="-227013">
              <a:defRPr sz="1400"/>
            </a:lvl2pPr>
            <a:lvl3pPr marL="800100" indent="-176213">
              <a:buSzPct val="95000"/>
              <a:defRPr sz="1400"/>
            </a:lvl3pPr>
            <a:lvl4pPr marL="1201738" indent="-228600">
              <a:defRPr sz="1400"/>
            </a:lvl4pPr>
            <a:lvl5pPr marL="1430338" indent="-176213">
              <a:buSzPct val="90000"/>
              <a:buFont typeface="Arial"/>
              <a:buChar char="•"/>
              <a:defRPr sz="14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9382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I_Risk Format_Large Image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304798" y="1134320"/>
            <a:ext cx="4954140" cy="4861367"/>
          </a:xfrm>
          <a:prstGeom prst="rect">
            <a:avLst/>
          </a:prstGeom>
        </p:spPr>
        <p:txBody>
          <a:bodyPr vert="horz"/>
          <a:lstStyle>
            <a:lvl1pPr marL="282575" indent="-282575">
              <a:buSzPct val="100000"/>
              <a:defRPr sz="1600"/>
            </a:lvl1pPr>
            <a:lvl2pPr marL="517525" indent="-227013">
              <a:defRPr sz="1400"/>
            </a:lvl2pPr>
            <a:lvl3pPr marL="800100" indent="-176213">
              <a:buSzPct val="95000"/>
              <a:defRPr sz="1400"/>
            </a:lvl3pPr>
            <a:lvl4pPr marL="1201738" indent="-228600">
              <a:defRPr sz="1400"/>
            </a:lvl4pPr>
            <a:lvl5pPr marL="1430338" indent="-176213">
              <a:buSzPct val="90000"/>
              <a:buFont typeface="Arial"/>
              <a:buChar char="•"/>
              <a:defRPr sz="1400" baseline="0"/>
            </a:lvl5pPr>
          </a:lstStyle>
          <a:p>
            <a:r>
              <a:rPr lang="en-US"/>
              <a:t>Bullet 1 level – Bullet 100% size text – Black, 16 point Arial</a:t>
            </a:r>
          </a:p>
          <a:p>
            <a:pPr lvl="1"/>
            <a:r>
              <a:rPr lang="en-US"/>
              <a:t>Bullet 2 level – 14 point Arial Italic</a:t>
            </a:r>
          </a:p>
          <a:p>
            <a:pPr lvl="2"/>
            <a:r>
              <a:rPr lang="en-US"/>
              <a:t>Bullet 3 level – Bullet 95% size text – 14 point Arial</a:t>
            </a:r>
          </a:p>
          <a:p>
            <a:pPr lvl="3"/>
            <a:r>
              <a:rPr lang="en-US"/>
              <a:t>Bullet 4 level – 14 point Arial Italic</a:t>
            </a:r>
          </a:p>
          <a:p>
            <a:pPr lvl="4"/>
            <a:r>
              <a:rPr lang="en-US"/>
              <a:t>Bullet 5 level – Bullet 90% size text – 14 point Arial</a:t>
            </a:r>
          </a:p>
        </p:txBody>
      </p:sp>
      <p:pic>
        <p:nvPicPr>
          <p:cNvPr id="12" name="Picture 11" descr="CCEO Risk Format_P8sample_crosshatc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204" y="1134532"/>
            <a:ext cx="6164275" cy="45646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412205" y="5777499"/>
            <a:ext cx="6145364" cy="220573"/>
            <a:chOff x="4333069" y="5714104"/>
            <a:chExt cx="4609023" cy="220573"/>
          </a:xfrm>
        </p:grpSpPr>
        <p:sp>
          <p:nvSpPr>
            <p:cNvPr id="14" name="Rectangle 13"/>
            <p:cNvSpPr/>
            <p:nvPr/>
          </p:nvSpPr>
          <p:spPr>
            <a:xfrm>
              <a:off x="4333069" y="5748518"/>
              <a:ext cx="228600" cy="1524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987786" y="5748724"/>
              <a:ext cx="228600" cy="152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44208" y="5714104"/>
              <a:ext cx="4397884" cy="220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  <a:tabLst>
                  <a:tab pos="2630488" algn="l"/>
                </a:tabLst>
              </a:pPr>
              <a:r>
                <a:rPr lang="en-US" sz="900"/>
                <a:t>Current risk assessment with uncertainty	Expected risk assessment with	proposed mitigation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6349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J_Contact Information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020865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320023" y="6346387"/>
            <a:ext cx="2244956" cy="32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prstTxWarp prst="textNoShape">
              <a:avLst/>
            </a:prstTxWarp>
            <a:spAutoFit/>
          </a:bodyPr>
          <a:lstStyle/>
          <a:p>
            <a:pPr>
              <a:lnSpc>
                <a:spcPts val="860"/>
              </a:lnSpc>
            </a:pPr>
            <a:r>
              <a:rPr lang="en-US" sz="800"/>
              <a:t>e-mail address</a:t>
            </a:r>
          </a:p>
          <a:p>
            <a:pPr>
              <a:lnSpc>
                <a:spcPts val="860"/>
              </a:lnSpc>
            </a:pPr>
            <a:r>
              <a:rPr lang="en-US" sz="800"/>
              <a:t>Department/subdivision name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0" y="1207638"/>
            <a:ext cx="11271681" cy="4615694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3090511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K_Transition_mar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3245325"/>
            <a:ext cx="1084887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Transition Subtitle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2063345"/>
            <a:ext cx="10848870" cy="1063867"/>
          </a:xfrm>
          <a:prstGeom prst="rect">
            <a:avLst/>
          </a:prstGeom>
        </p:spPr>
        <p:txBody>
          <a:bodyPr/>
          <a:lstStyle>
            <a:lvl1pPr algn="l">
              <a:defRPr sz="3200" b="1" i="1" baseline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554732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25461" y="1660395"/>
            <a:ext cx="7299082" cy="123945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25461" y="3124909"/>
            <a:ext cx="7299082" cy="100122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/>
              <a:t>Speaker’s name</a:t>
            </a:r>
            <a:br>
              <a:rPr lang="en-US" sz="2000"/>
            </a:br>
            <a:r>
              <a:rPr lang="en-US" sz="2000"/>
              <a:t>and organization – </a:t>
            </a:r>
            <a:br>
              <a:rPr lang="en-US" sz="2000"/>
            </a:br>
            <a:r>
              <a:rPr lang="en-US" sz="20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824878" y="4355982"/>
            <a:ext cx="7300321" cy="4578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8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191438" y="6392508"/>
            <a:ext cx="3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E008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The Aerospace Corporation, 2023</a:t>
            </a:r>
          </a:p>
        </p:txBody>
      </p:sp>
    </p:spTree>
    <p:extLst>
      <p:ext uri="{BB962C8B-B14F-4D97-AF65-F5344CB8AC3E}">
        <p14:creationId xmlns:p14="http://schemas.microsoft.com/office/powerpoint/2010/main" val="3945999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00">
          <p15:clr>
            <a:srgbClr val="FBAE40"/>
          </p15:clr>
        </p15:guide>
        <p15:guide id="2" pos="168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A_Title and Informa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748034" y="1660395"/>
            <a:ext cx="7376509" cy="123945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Your Title – 26 Point Arial, Bold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8034" y="3124909"/>
            <a:ext cx="7376509" cy="100122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/>
              <a:t>Speaker’s name</a:t>
            </a:r>
            <a:br>
              <a:rPr lang="en-US" sz="2000"/>
            </a:br>
            <a:r>
              <a:rPr lang="en-US" sz="2000"/>
              <a:t>and organization – </a:t>
            </a:r>
            <a:br>
              <a:rPr lang="en-US" sz="2000"/>
            </a:br>
            <a:r>
              <a:rPr lang="en-US" sz="2000"/>
              <a:t>20 Point Arial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747438" y="4355982"/>
            <a:ext cx="7377761" cy="4578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800" b="1" i="1">
                <a:solidFill>
                  <a:schemeClr val="bg1"/>
                </a:solidFill>
                <a:effectLst>
                  <a:outerShdw blurRad="50800" dist="50800" dir="4260000" algn="tl" rotWithShape="0">
                    <a:prstClr val="black"/>
                  </a:outerShdw>
                </a:effectLst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Date – 18 point Arial</a:t>
            </a:r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191438" y="6392508"/>
            <a:ext cx="3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E008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© The Aerospace Corporation, 2023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2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" y="6619166"/>
            <a:ext cx="12191999" cy="2388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Box Is For Security Markings</a:t>
            </a:r>
          </a:p>
        </p:txBody>
      </p:sp>
    </p:spTree>
    <p:extLst>
      <p:ext uri="{BB962C8B-B14F-4D97-AF65-F5344CB8AC3E}">
        <p14:creationId xmlns:p14="http://schemas.microsoft.com/office/powerpoint/2010/main" val="1102035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I_Risk Format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304799" y="1134320"/>
            <a:ext cx="4954140" cy="4861367"/>
          </a:xfrm>
          <a:prstGeom prst="rect">
            <a:avLst/>
          </a:prstGeom>
        </p:spPr>
        <p:txBody>
          <a:bodyPr vert="horz"/>
          <a:lstStyle>
            <a:lvl1pPr marL="180975" indent="-180975">
              <a:buSzPct val="130000"/>
              <a:tabLst/>
              <a:defRPr sz="1600"/>
            </a:lvl1pPr>
            <a:lvl2pPr marL="517525" indent="-227013">
              <a:defRPr sz="1400"/>
            </a:lvl2pPr>
            <a:lvl3pPr marL="800100" indent="-176213">
              <a:buSzPct val="125000"/>
              <a:defRPr sz="1400"/>
            </a:lvl3pPr>
            <a:lvl4pPr marL="1201738" indent="-228600">
              <a:defRPr sz="1400"/>
            </a:lvl4pPr>
            <a:lvl5pPr marL="1430338" indent="-176213">
              <a:buFont typeface="Arial"/>
              <a:buChar char="•"/>
              <a:defRPr sz="1400" baseline="0"/>
            </a:lvl5pPr>
          </a:lstStyle>
          <a:p>
            <a:r>
              <a:rPr lang="en-US"/>
              <a:t>Bullet 1 level – Bullet 130% size text – Black, 16 point Arial</a:t>
            </a:r>
          </a:p>
          <a:p>
            <a:pPr lvl="1"/>
            <a:r>
              <a:rPr lang="en-US"/>
              <a:t>Bullet 2 level – 14 point Arial Italic</a:t>
            </a:r>
          </a:p>
          <a:p>
            <a:pPr lvl="2"/>
            <a:r>
              <a:rPr lang="en-US"/>
              <a:t>Bullet 3 level – Bullet 125% size text – 14 point Arial</a:t>
            </a:r>
          </a:p>
          <a:p>
            <a:pPr lvl="3"/>
            <a:r>
              <a:rPr lang="en-US"/>
              <a:t>Bullet 4 level – 14 point Arial Italic</a:t>
            </a:r>
          </a:p>
          <a:p>
            <a:pPr lvl="4"/>
            <a:r>
              <a:rPr lang="en-US"/>
              <a:t>Bullet 5 level – Bullet 100% size text – 14 point Arial</a:t>
            </a:r>
          </a:p>
        </p:txBody>
      </p:sp>
      <p:pic>
        <p:nvPicPr>
          <p:cNvPr id="9" name="Picture 8" descr="CCEO Risk Format_P8sample_crosshatc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205" y="1134534"/>
            <a:ext cx="6164275" cy="456468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412206" y="5777501"/>
            <a:ext cx="6145364" cy="220573"/>
            <a:chOff x="4333069" y="5714104"/>
            <a:chExt cx="4609023" cy="220573"/>
          </a:xfrm>
        </p:grpSpPr>
        <p:sp>
          <p:nvSpPr>
            <p:cNvPr id="11" name="Rectangle 10"/>
            <p:cNvSpPr/>
            <p:nvPr/>
          </p:nvSpPr>
          <p:spPr>
            <a:xfrm>
              <a:off x="4333069" y="5748518"/>
              <a:ext cx="228600" cy="1524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987786" y="5748724"/>
              <a:ext cx="228600" cy="152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44208" y="5714104"/>
              <a:ext cx="4397884" cy="220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  <a:tabLst>
                  <a:tab pos="2630488" algn="l"/>
                </a:tabLst>
              </a:pPr>
              <a:r>
                <a:rPr lang="en-US" sz="900"/>
                <a:t>Current risk assessment with uncertainty	Expected risk assessment with	proposed mitigation</a:t>
              </a:r>
            </a:p>
          </p:txBody>
        </p: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304801" y="233088"/>
            <a:ext cx="10368199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04803" y="6149820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1157042479"/>
      </p:ext>
    </p:extLst>
  </p:cSld>
  <p:clrMapOvr>
    <a:masterClrMapping/>
  </p:clrMapOvr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C_Closing_Q&amp;A_Ba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622242" y="1981200"/>
            <a:ext cx="6542001" cy="24597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 b="1" i="1" baseline="0">
                <a:solidFill>
                  <a:schemeClr val="bg1"/>
                </a:solidFill>
                <a:effectLst>
                  <a:outerShdw blurRad="50800" dist="38100" dir="4260000" algn="tl" rotWithShape="0">
                    <a:prstClr val="black"/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Closing</a:t>
            </a:r>
            <a:br>
              <a:rPr lang="en-US"/>
            </a:br>
            <a:r>
              <a:rPr lang="en-US"/>
              <a:t>Questions</a:t>
            </a:r>
            <a:br>
              <a:rPr lang="en-US"/>
            </a:br>
            <a:r>
              <a:rPr lang="en-US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8291716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A_Basic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34533" y="1203264"/>
            <a:ext cx="11271681" cy="4798717"/>
          </a:xfrm>
          <a:prstGeom prst="rect">
            <a:avLst/>
          </a:prstGeom>
        </p:spPr>
        <p:txBody>
          <a:bodyPr vert="horz"/>
          <a:lstStyle>
            <a:lvl1pPr marL="171450" indent="-171450">
              <a:buSzPct val="100000"/>
              <a:defRPr sz="1800"/>
            </a:lvl1pPr>
            <a:lvl2pPr marL="517525" indent="-227013">
              <a:defRPr sz="1600"/>
            </a:lvl2pPr>
            <a:lvl3pPr marL="800100" indent="-176213">
              <a:buSzPct val="95000"/>
              <a:defRPr sz="1600"/>
            </a:lvl3pPr>
            <a:lvl4pPr marL="1201738" indent="-228600">
              <a:defRPr sz="1600"/>
            </a:lvl4pPr>
            <a:lvl5pPr marL="1430338" indent="-176213">
              <a:buSzPct val="90000"/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</p:spTree>
    <p:extLst>
      <p:ext uri="{BB962C8B-B14F-4D97-AF65-F5344CB8AC3E}">
        <p14:creationId xmlns:p14="http://schemas.microsoft.com/office/powerpoint/2010/main" val="134533417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B_Head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</p:spTree>
    <p:extLst>
      <p:ext uri="{BB962C8B-B14F-4D97-AF65-F5344CB8AC3E}">
        <p14:creationId xmlns:p14="http://schemas.microsoft.com/office/powerpoint/2010/main" val="10868854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C_Acronym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04797" y="5653378"/>
            <a:ext cx="11271683" cy="470841"/>
          </a:xfrm>
          <a:prstGeom prst="rect">
            <a:avLst/>
          </a:prstGeom>
        </p:spPr>
        <p:txBody>
          <a:bodyPr vert="horz" numCol="4"/>
          <a:lstStyle>
            <a:lvl1pPr marL="0" marR="0" indent="0" algn="l" defTabSz="4572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1825625" algn="l"/>
                <a:tab pos="3659188" algn="l"/>
                <a:tab pos="5484813" algn="l"/>
              </a:tabLst>
              <a:defRPr sz="800" b="1" i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ACR1 = Acronym 1</a:t>
            </a:r>
            <a:br>
              <a:rPr lang="en-US"/>
            </a:br>
            <a:r>
              <a:rPr lang="en-US"/>
              <a:t>ACR2 = Acronym 2</a:t>
            </a:r>
            <a:br>
              <a:rPr lang="en-US"/>
            </a:br>
            <a:r>
              <a:rPr lang="en-US"/>
              <a:t>ACR3 = Acronym 3</a:t>
            </a:r>
            <a:br>
              <a:rPr lang="en-US"/>
            </a:br>
            <a:r>
              <a:rPr lang="en-US"/>
              <a:t>ACR4 = Acronym 4</a:t>
            </a:r>
            <a:br>
              <a:rPr lang="en-US"/>
            </a:br>
            <a:r>
              <a:rPr lang="en-US"/>
              <a:t>ACR5 = Acronym 5</a:t>
            </a:r>
            <a:br>
              <a:rPr lang="en-US"/>
            </a:br>
            <a:r>
              <a:rPr lang="en-US"/>
              <a:t>ACR6 = Acronym 6</a:t>
            </a:r>
            <a:br>
              <a:rPr lang="en-US"/>
            </a:br>
            <a:r>
              <a:rPr lang="en-US"/>
              <a:t>ACR7 = Acronym 7</a:t>
            </a:r>
            <a:br>
              <a:rPr lang="en-US"/>
            </a:br>
            <a:r>
              <a:rPr lang="en-US"/>
              <a:t>ACR8 = Acronym 8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800" y="1207638"/>
            <a:ext cx="11271681" cy="4381001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125000"/>
              <a:defRPr sz="1600"/>
            </a:lvl3pPr>
            <a:lvl4pPr marL="1201738" indent="-228600">
              <a:defRPr sz="1600"/>
            </a:lvl4pPr>
            <a:lvl5pPr marL="1430338" indent="-176213">
              <a:buFont typeface="Arial"/>
              <a:buChar char="•"/>
              <a:defRPr sz="1600"/>
            </a:lvl5pPr>
          </a:lstStyle>
          <a:p>
            <a:r>
              <a:rPr lang="en-US"/>
              <a:t>This is a multipurpose box—use for text, tables, charts or video</a:t>
            </a:r>
          </a:p>
        </p:txBody>
      </p:sp>
    </p:spTree>
    <p:extLst>
      <p:ext uri="{BB962C8B-B14F-4D97-AF65-F5344CB8AC3E}">
        <p14:creationId xmlns:p14="http://schemas.microsoft.com/office/powerpoint/2010/main" val="1373972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D_Left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304796" y="1225566"/>
            <a:ext cx="5501395" cy="4798717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95000"/>
              <a:defRPr sz="1600"/>
            </a:lvl3pPr>
            <a:lvl4pPr marL="1201738" indent="-228600">
              <a:defRPr sz="1600"/>
            </a:lvl4pPr>
            <a:lvl5pPr marL="1430338" indent="-176213">
              <a:buSzPct val="90000"/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96001" y="1207637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2300403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E_Right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6075084" y="1225566"/>
            <a:ext cx="5501395" cy="4798717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800"/>
            </a:lvl1pPr>
            <a:lvl2pPr marL="517525" indent="-227013">
              <a:defRPr sz="1600"/>
            </a:lvl2pPr>
            <a:lvl3pPr marL="800100" indent="-176213">
              <a:buSzPct val="95000"/>
              <a:defRPr sz="1600"/>
            </a:lvl3pPr>
            <a:lvl4pPr marL="1201738" indent="-228600">
              <a:defRPr sz="1600"/>
            </a:lvl4pPr>
            <a:lvl5pPr marL="1430338" indent="-176213">
              <a:buSzPct val="90000"/>
              <a:buFont typeface="Arial"/>
              <a:buChar char="•"/>
              <a:defRPr sz="1600"/>
            </a:lvl5pPr>
          </a:lstStyle>
          <a:p>
            <a:r>
              <a:rPr lang="en-US"/>
              <a:t>Bullet 1 level—Bullet 100% size text—Black, 18 point Arial</a:t>
            </a:r>
          </a:p>
          <a:p>
            <a:pPr lvl="1"/>
            <a:r>
              <a:rPr lang="en-US"/>
              <a:t>Bullet 2 level—16 point Arial Italic</a:t>
            </a:r>
          </a:p>
          <a:p>
            <a:pPr lvl="2"/>
            <a:r>
              <a:rPr lang="en-US"/>
              <a:t>Bullet 3 level—Bullet 95% size text—16 point Arial</a:t>
            </a:r>
          </a:p>
          <a:p>
            <a:pPr lvl="3"/>
            <a:r>
              <a:rPr lang="en-US"/>
              <a:t>Bullet 4 level—16 point Arial Italic</a:t>
            </a:r>
          </a:p>
          <a:p>
            <a:pPr lvl="4"/>
            <a:r>
              <a:rPr lang="en-US"/>
              <a:t>Bullet 5 level—Bullet 90% size text—16 point Arial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304798" y="1225424"/>
            <a:ext cx="5480479" cy="47989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939000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F_Quad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6102445" y="1205816"/>
            <a:ext cx="255" cy="489330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04798" y="3641651"/>
            <a:ext cx="11497457" cy="6396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8" y="1205815"/>
            <a:ext cx="5691268" cy="2366552"/>
          </a:xfrm>
          <a:prstGeom prst="rect">
            <a:avLst/>
          </a:prstGeom>
        </p:spPr>
        <p:txBody>
          <a:bodyPr vert="horz"/>
          <a:lstStyle>
            <a:lvl1pPr marL="119063" indent="-109538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6209078" y="1205815"/>
            <a:ext cx="5593177" cy="2366552"/>
          </a:xfrm>
          <a:prstGeom prst="rect">
            <a:avLst/>
          </a:prstGeom>
        </p:spPr>
        <p:txBody>
          <a:bodyPr vert="horz"/>
          <a:lstStyle>
            <a:lvl1pPr marL="119063" indent="-11906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8" y="3693647"/>
            <a:ext cx="5691268" cy="2404751"/>
          </a:xfrm>
          <a:prstGeom prst="rect">
            <a:avLst/>
          </a:prstGeom>
        </p:spPr>
        <p:txBody>
          <a:bodyPr vert="horz"/>
          <a:lstStyle>
            <a:lvl1pPr marL="119063" indent="-11906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09078" y="3693647"/>
            <a:ext cx="5593177" cy="2404751"/>
          </a:xfrm>
          <a:prstGeom prst="rect">
            <a:avLst/>
          </a:prstGeom>
        </p:spPr>
        <p:txBody>
          <a:bodyPr vert="horz"/>
          <a:lstStyle>
            <a:lvl1pPr marL="119063" indent="-109538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1063862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192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816" userDrawn="1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G_Compare_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106341" y="3744347"/>
            <a:ext cx="0" cy="234587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304799" y="1197639"/>
            <a:ext cx="11477472" cy="2366552"/>
          </a:xfrm>
          <a:prstGeom prst="rect">
            <a:avLst/>
          </a:prstGeom>
        </p:spPr>
        <p:txBody>
          <a:bodyPr vert="horz"/>
          <a:lstStyle>
            <a:lvl1pPr marL="119063" indent="-119063">
              <a:tabLst/>
              <a:defRPr sz="1600"/>
            </a:lvl1pPr>
            <a:lvl2pPr marL="339725" indent="-169863">
              <a:defRPr sz="1600"/>
            </a:lvl2pPr>
            <a:lvl3pPr marL="565150" indent="-112713">
              <a:defRPr sz="1600"/>
            </a:lvl3pPr>
            <a:lvl4pPr marL="862013" indent="-169863"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04798" y="3685471"/>
            <a:ext cx="5615759" cy="2404751"/>
          </a:xfrm>
          <a:prstGeom prst="rect">
            <a:avLst/>
          </a:prstGeom>
        </p:spPr>
        <p:txBody>
          <a:bodyPr vert="horz"/>
          <a:lstStyle>
            <a:lvl1pPr marL="119063" indent="-109538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92127" y="3685471"/>
            <a:ext cx="5490143" cy="2404751"/>
          </a:xfrm>
          <a:prstGeom prst="rect">
            <a:avLst/>
          </a:prstGeom>
        </p:spPr>
        <p:txBody>
          <a:bodyPr vert="horz"/>
          <a:lstStyle>
            <a:lvl1pPr marL="119063" indent="-119063">
              <a:tabLst/>
              <a:defRPr sz="1400"/>
            </a:lvl1pPr>
            <a:lvl2pPr marL="339725" indent="-169863">
              <a:defRPr sz="1400"/>
            </a:lvl2pPr>
            <a:lvl3pPr marL="565150" indent="-112713">
              <a:defRPr sz="1400"/>
            </a:lvl3pPr>
            <a:lvl4pPr marL="862013" indent="-16986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2273066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H_Risk Format_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pic>
        <p:nvPicPr>
          <p:cNvPr id="9" name="Picture 8" descr="CCEO Risk Format_P8sample_crosshatc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067" y="814686"/>
            <a:ext cx="2979367" cy="1867301"/>
          </a:xfrm>
          <a:prstGeom prst="rect">
            <a:avLst/>
          </a:prstGeom>
        </p:spPr>
      </p:pic>
      <p:sp>
        <p:nvSpPr>
          <p:cNvPr id="10" name="Content Placeholder 6"/>
          <p:cNvSpPr>
            <a:spLocks noGrp="1"/>
          </p:cNvSpPr>
          <p:nvPr>
            <p:ph sz="quarter" idx="18"/>
          </p:nvPr>
        </p:nvSpPr>
        <p:spPr>
          <a:xfrm>
            <a:off x="304798" y="1233557"/>
            <a:ext cx="7647297" cy="4794684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600"/>
            </a:lvl1pPr>
            <a:lvl2pPr marL="517525" indent="-227013">
              <a:defRPr sz="1400"/>
            </a:lvl2pPr>
            <a:lvl3pPr marL="800100" indent="-176213">
              <a:buSzPct val="95000"/>
              <a:defRPr sz="1400"/>
            </a:lvl3pPr>
            <a:lvl4pPr marL="1201738" indent="-228600">
              <a:defRPr sz="1400"/>
            </a:lvl4pPr>
            <a:lvl5pPr marL="1430338" indent="-176213">
              <a:buSzPct val="90000"/>
              <a:buFont typeface="Arial"/>
              <a:buChar char="•"/>
              <a:defRPr sz="14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607215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I_Risk Format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33088"/>
            <a:ext cx="10546081" cy="581597"/>
          </a:xfrm>
          <a:prstGeom prst="rect">
            <a:avLst/>
          </a:prstGeom>
        </p:spPr>
        <p:txBody>
          <a:bodyPr/>
          <a:lstStyle>
            <a:lvl1pPr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Head—Black 24 point Arial, Bold, Italic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614874"/>
            <a:ext cx="10546080" cy="52285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1" baseline="0">
                <a:solidFill>
                  <a:srgbClr val="8C8D8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Subtitle—Gray, 20 point Arial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2" y="6149818"/>
            <a:ext cx="11301412" cy="452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Key Point—Arial Bold Italic, 16 point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304798" y="1134320"/>
            <a:ext cx="4954140" cy="4861367"/>
          </a:xfrm>
          <a:prstGeom prst="rect">
            <a:avLst/>
          </a:prstGeom>
        </p:spPr>
        <p:txBody>
          <a:bodyPr vert="horz"/>
          <a:lstStyle>
            <a:lvl1pPr marL="179388" indent="-179388">
              <a:buSzPct val="100000"/>
              <a:tabLst/>
              <a:defRPr sz="1600"/>
            </a:lvl1pPr>
            <a:lvl2pPr marL="517525" indent="-227013">
              <a:defRPr sz="1400"/>
            </a:lvl2pPr>
            <a:lvl3pPr marL="800100" indent="-176213">
              <a:buSzPct val="95000"/>
              <a:defRPr sz="1400"/>
            </a:lvl3pPr>
            <a:lvl4pPr marL="1201738" indent="-228600">
              <a:defRPr sz="1400"/>
            </a:lvl4pPr>
            <a:lvl5pPr marL="1430338" indent="-176213">
              <a:buSzPct val="90000"/>
              <a:buFont typeface="Arial"/>
              <a:buChar char="•"/>
              <a:defRPr sz="1400" baseline="0"/>
            </a:lvl5pPr>
          </a:lstStyle>
          <a:p>
            <a:r>
              <a:rPr lang="en-US"/>
              <a:t>Bullet 1 level – Bullet 100% size text – Black, 16 point Arial</a:t>
            </a:r>
          </a:p>
          <a:p>
            <a:pPr lvl="1"/>
            <a:r>
              <a:rPr lang="en-US"/>
              <a:t>Bullet 2 level – 14 point Arial Italic</a:t>
            </a:r>
          </a:p>
          <a:p>
            <a:pPr lvl="2"/>
            <a:r>
              <a:rPr lang="en-US"/>
              <a:t>Bullet 3 level – Bullet 95% size text – 14 point Arial</a:t>
            </a:r>
          </a:p>
          <a:p>
            <a:pPr lvl="3"/>
            <a:r>
              <a:rPr lang="en-US"/>
              <a:t>Bullet 4 level – 14 point Arial Italic</a:t>
            </a:r>
          </a:p>
          <a:p>
            <a:pPr lvl="4"/>
            <a:r>
              <a:rPr lang="en-US"/>
              <a:t>Bullet 5 level – Bullet 90% size text – 14 point Arial</a:t>
            </a:r>
          </a:p>
        </p:txBody>
      </p:sp>
      <p:pic>
        <p:nvPicPr>
          <p:cNvPr id="12" name="Picture 11" descr="CCEO Risk Format_P8sample_crosshatc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204" y="1134532"/>
            <a:ext cx="6164275" cy="45646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412205" y="5777499"/>
            <a:ext cx="6145364" cy="220573"/>
            <a:chOff x="4333069" y="5714104"/>
            <a:chExt cx="4609023" cy="220573"/>
          </a:xfrm>
        </p:grpSpPr>
        <p:sp>
          <p:nvSpPr>
            <p:cNvPr id="14" name="Rectangle 13"/>
            <p:cNvSpPr/>
            <p:nvPr/>
          </p:nvSpPr>
          <p:spPr>
            <a:xfrm>
              <a:off x="4333069" y="5748518"/>
              <a:ext cx="228600" cy="1524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987786" y="5748724"/>
              <a:ext cx="228600" cy="152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44208" y="5714104"/>
              <a:ext cx="4397884" cy="220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  <a:tabLst>
                  <a:tab pos="2630488" algn="l"/>
                </a:tabLst>
              </a:pPr>
              <a:r>
                <a:rPr lang="en-US" sz="900"/>
                <a:t>Current risk assessment with uncertainty	Expected risk assessment with	proposed mitigation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383152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552">
          <p15:clr>
            <a:srgbClr val="FBAE40"/>
          </p15:clr>
        </p15:guide>
        <p15:guide id="3" orient="horz" pos="81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7.jpe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image" Target="../media/image6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7.jpeg"/><Relationship Id="rId4" Type="http://schemas.openxmlformats.org/officeDocument/2006/relationships/theme" Target="../theme/theme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7.jpe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3898" y="6642556"/>
            <a:ext cx="924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800" smtClean="0"/>
              <a:pPr algn="l"/>
              <a:t>‹#›</a:t>
            </a:fld>
            <a:endParaRPr lang="en-US" sz="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3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6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642556"/>
            <a:ext cx="101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800" smtClean="0"/>
              <a:pPr algn="l"/>
              <a:t>‹#›</a:t>
            </a:fld>
            <a:endParaRPr lang="en-US" sz="8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3897" y="6642556"/>
            <a:ext cx="924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800" smtClean="0"/>
              <a:pPr algn="l"/>
              <a:t>‹#›</a:t>
            </a:fld>
            <a:endParaRPr lang="en-US" sz="8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017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 userDrawn="1">
          <p15:clr>
            <a:srgbClr val="F26B43"/>
          </p15:clr>
        </p15:guide>
        <p15:guide id="4" pos="3840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642556"/>
            <a:ext cx="101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800" smtClean="0"/>
              <a:pPr algn="l"/>
              <a:t>‹#›</a:t>
            </a:fld>
            <a:endParaRPr lang="en-US" sz="8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84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3898" y="6642556"/>
            <a:ext cx="924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800" smtClean="0"/>
              <a:pPr algn="l"/>
              <a:t>‹#›</a:t>
            </a:fld>
            <a:endParaRPr lang="en-US" sz="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3"/>
            <a:ext cx="12192000" cy="6857999"/>
          </a:xfrm>
          <a:prstGeom prst="rect">
            <a:avLst/>
          </a:prstGeom>
        </p:spPr>
      </p:pic>
      <p:sp>
        <p:nvSpPr>
          <p:cNvPr id="4" name="Text Placeholder 4"/>
          <p:cNvSpPr txBox="1">
            <a:spLocks/>
          </p:cNvSpPr>
          <p:nvPr/>
        </p:nvSpPr>
        <p:spPr>
          <a:xfrm>
            <a:off x="0" y="0"/>
            <a:ext cx="12192000" cy="233088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1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/>
              <a:t>TYPE</a:t>
            </a:r>
            <a:r>
              <a:rPr lang="en-US" sz="1100" b="0" baseline="0"/>
              <a:t> SECURITY MARKING(S) IN SLIDE MASTER</a:t>
            </a:r>
            <a:br>
              <a:rPr lang="en-US" sz="1100" b="0" baseline="0"/>
            </a:br>
            <a:endParaRPr lang="en-US" sz="1100" b="0"/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0" y="6593176"/>
            <a:ext cx="12192000" cy="21606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1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/>
              <a:t>TYPE</a:t>
            </a:r>
            <a:r>
              <a:rPr lang="en-US" sz="1100" b="0" baseline="0"/>
              <a:t> SECURITY MARKING(S) IN SLIDE MASTER</a:t>
            </a:r>
            <a:br>
              <a:rPr lang="en-US" sz="1100" b="0" baseline="0"/>
            </a:br>
            <a:endParaRPr lang="en-US" sz="1100" b="0"/>
          </a:p>
        </p:txBody>
      </p:sp>
    </p:spTree>
    <p:extLst>
      <p:ext uri="{BB962C8B-B14F-4D97-AF65-F5344CB8AC3E}">
        <p14:creationId xmlns:p14="http://schemas.microsoft.com/office/powerpoint/2010/main" val="393351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642556"/>
            <a:ext cx="101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800" smtClean="0"/>
              <a:pPr algn="l"/>
              <a:t>‹#›</a:t>
            </a:fld>
            <a:endParaRPr lang="en-US" sz="8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021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1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92" userDrawn="1">
          <p15:clr>
            <a:srgbClr val="F26B43"/>
          </p15:clr>
        </p15:guide>
        <p15:guide id="2" pos="22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3898" y="6642556"/>
            <a:ext cx="9249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600" smtClean="0"/>
              <a:pPr algn="l"/>
              <a:t>‹#›</a:t>
            </a:fld>
            <a:endParaRPr lang="en-US" sz="6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4" y="285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5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195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5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12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3898" y="6642556"/>
            <a:ext cx="9249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600" smtClean="0"/>
              <a:pPr algn="l"/>
              <a:t>‹#›</a:t>
            </a:fld>
            <a:endParaRPr lang="en-US" sz="600"/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0" y="0"/>
            <a:ext cx="12192000" cy="233088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1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25" b="0"/>
              <a:t>Type Security Marking(s)</a:t>
            </a:r>
            <a:r>
              <a:rPr lang="en-US" sz="825" b="0" baseline="0"/>
              <a:t> on 2_Slide Master</a:t>
            </a:r>
            <a:endParaRPr lang="en-US" sz="825" b="0"/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0" y="6611958"/>
            <a:ext cx="12192000" cy="21606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1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25" b="0"/>
              <a:t>Type Security Marking(s)</a:t>
            </a:r>
            <a:r>
              <a:rPr lang="en-US" sz="825" b="0" baseline="0"/>
              <a:t> on 2_Slide Master</a:t>
            </a:r>
            <a:endParaRPr lang="en-US" sz="825" b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4" y="285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71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195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5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12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642556"/>
            <a:ext cx="1016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600" smtClean="0"/>
              <a:pPr algn="l"/>
              <a:t>‹#›</a:t>
            </a:fld>
            <a:endParaRPr lang="en-US" sz="6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7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</p:sldLayoutIdLst>
  <p:txStyles>
    <p:titleStyle>
      <a:lvl1pPr algn="l" defTabSz="342900" rtl="0" eaLnBrk="1" latinLnBrk="0" hangingPunct="1">
        <a:spcBef>
          <a:spcPct val="0"/>
        </a:spcBef>
        <a:buNone/>
        <a:defRPr sz="195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5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3897" y="6642556"/>
            <a:ext cx="924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800" smtClean="0"/>
              <a:pPr algn="l"/>
              <a:t>‹#›</a:t>
            </a:fld>
            <a:endParaRPr lang="en-US" sz="8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96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 userDrawn="1">
          <p15:clr>
            <a:srgbClr val="F26B43"/>
          </p15:clr>
        </p15:guide>
        <p15:guide id="4" pos="3840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3897" y="6642556"/>
            <a:ext cx="924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14145BE-CC18-4145-962A-7F02CD48E99F}" type="slidenum">
              <a:rPr lang="en-US" sz="800" smtClean="0"/>
              <a:pPr algn="l"/>
              <a:t>‹#›</a:t>
            </a:fld>
            <a:endParaRPr lang="en-US" sz="800"/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0" y="0"/>
            <a:ext cx="12192000" cy="233088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1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/>
              <a:t>Type Security Marking(s)</a:t>
            </a:r>
            <a:r>
              <a:rPr lang="en-US" sz="1100" b="0" baseline="0"/>
              <a:t> on 2_Slide Master</a:t>
            </a:r>
            <a:endParaRPr lang="en-US" sz="1100" b="0"/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0" y="6611958"/>
            <a:ext cx="12192000" cy="21606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1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/>
              <a:t>Type Security Marking(s)</a:t>
            </a:r>
            <a:r>
              <a:rPr lang="en-US" sz="1100" b="0" baseline="0"/>
              <a:t> on 2_Slide Master</a:t>
            </a:r>
            <a:endParaRPr lang="en-US" sz="1100" b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389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i="1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33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0D8F69D-42D4-6035-3DB7-E89589360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0626" y="1602510"/>
            <a:ext cx="4849639" cy="1239457"/>
          </a:xfrm>
        </p:spPr>
        <p:txBody>
          <a:bodyPr/>
          <a:lstStyle/>
          <a:p>
            <a:r>
              <a:rPr lang="en-US" sz="3600" dirty="0"/>
              <a:t>Jerry Schubert Fest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AA1757A4-1F38-D08D-94C5-A5B17F5223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3147" y="2928386"/>
            <a:ext cx="7376509" cy="1001228"/>
          </a:xfrm>
        </p:spPr>
        <p:txBody>
          <a:bodyPr/>
          <a:lstStyle/>
          <a:p>
            <a:r>
              <a:rPr lang="en-US" sz="1800" dirty="0"/>
              <a:t>Dr. Martin Ross Class of 1988</a:t>
            </a:r>
          </a:p>
          <a:p>
            <a:r>
              <a:rPr lang="en-US" sz="1800" dirty="0"/>
              <a:t>The Aerospace Corporation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9D76BCC-E9F1-8754-9E0D-6A60C934FA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92874" y="5531516"/>
            <a:ext cx="7377761" cy="457844"/>
          </a:xfrm>
        </p:spPr>
        <p:txBody>
          <a:bodyPr/>
          <a:lstStyle/>
          <a:p>
            <a:r>
              <a:rPr lang="en-US" dirty="0"/>
              <a:t>May 08 2026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7DF887E-4E11-9C33-2B82-9AD73526DA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F1B46CB-3F2F-8679-3B62-950B45B694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BE578-83F7-4A47-7676-750FDFC05F4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524000" y="0"/>
            <a:ext cx="0" cy="0"/>
          </a:xfrm>
        </p:spPr>
        <p:txBody>
          <a:bodyPr/>
          <a:lstStyle/>
          <a:p>
            <a:fld id="{42384315-2820-4918-9A6C-65C114C422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40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EC7D2-738E-776F-13F7-105E67B0C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AB13CB-D9B7-0413-4100-07C19F6AF276}"/>
              </a:ext>
            </a:extLst>
          </p:cNvPr>
          <p:cNvSpPr txBox="1"/>
          <p:nvPr/>
        </p:nvSpPr>
        <p:spPr>
          <a:xfrm>
            <a:off x="265471" y="151454"/>
            <a:ext cx="3962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Me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4E5286-1A42-5C79-3E8B-97B3AB20A18A}"/>
              </a:ext>
            </a:extLst>
          </p:cNvPr>
          <p:cNvSpPr txBox="1"/>
          <p:nvPr/>
        </p:nvSpPr>
        <p:spPr>
          <a:xfrm>
            <a:off x="363505" y="1351508"/>
            <a:ext cx="72428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UM Aerospace Engineering 1981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Met Jerry at 1981 AGU meeting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Graduate student 1982 – 1988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Aerospace Corporation since 1988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Continued to work with Jerry into 1990s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317968-38D7-15DF-8E46-1D468B354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292" y="4658506"/>
            <a:ext cx="2715013" cy="153028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588059-A80E-D05D-2F0D-6AF1A0474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323" y="236191"/>
            <a:ext cx="2756234" cy="1530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351FC5-EA61-1338-FD96-A2AF53674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223" y="2062977"/>
            <a:ext cx="1709629" cy="23884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870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2A82A-C566-7C9F-6185-5341BE0C8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812C58-3118-2164-5B9C-5EB0E7D8490A}"/>
              </a:ext>
            </a:extLst>
          </p:cNvPr>
          <p:cNvSpPr txBox="1"/>
          <p:nvPr/>
        </p:nvSpPr>
        <p:spPr>
          <a:xfrm>
            <a:off x="235654" y="98312"/>
            <a:ext cx="3962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Grad School Years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A53FFE-A644-0D3C-A15B-04C2F621F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2430" y="494913"/>
            <a:ext cx="3510945" cy="21235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46EE52-4BD7-1263-56DA-FE623CD5A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890" y="1658723"/>
            <a:ext cx="3251863" cy="25872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DAD9FA-B283-AA1C-3B80-195A45785014}"/>
              </a:ext>
            </a:extLst>
          </p:cNvPr>
          <p:cNvSpPr txBox="1"/>
          <p:nvPr/>
        </p:nvSpPr>
        <p:spPr>
          <a:xfrm>
            <a:off x="163247" y="1199943"/>
            <a:ext cx="463013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Internal Structure and Orbital Evolution of Planets and Satellites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Tidal dissipation + thermal and dynamical evolution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GRL and Icarus 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Enceladus paper second most referenced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Always encouraged to work out ideas no matter how crazy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Jerry was always out front in the Golden Age of Solar System exploration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D47665-83D8-09CF-5D22-9FE451CC2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536" y="4613680"/>
            <a:ext cx="4006923" cy="19107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57AE401-A0AF-4B38-2120-E5E3E2273C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8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1472" y="2881786"/>
            <a:ext cx="2696272" cy="20255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A185418-E22C-FB94-BDE7-71E1D37E64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4522880" y="309383"/>
            <a:ext cx="1803693" cy="138155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274111-817B-46DB-DC46-B89B9C4363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3896" y="1469006"/>
            <a:ext cx="1686506" cy="16952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1C0644-B1BE-C4AD-5254-858898B346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8531" y="3037321"/>
            <a:ext cx="1504950" cy="17145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DD6D177-18B7-0516-76C8-89B1F25E99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5214404" y="4794331"/>
            <a:ext cx="2173408" cy="128688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9469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97E8E-127E-71AB-9429-8197B58DA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98233AB-D929-B6A3-96E1-08085E99DA7F}"/>
              </a:ext>
            </a:extLst>
          </p:cNvPr>
          <p:cNvSpPr txBox="1"/>
          <p:nvPr/>
        </p:nvSpPr>
        <p:spPr>
          <a:xfrm>
            <a:off x="128217" y="1184304"/>
            <a:ext cx="44448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Jerry consulted at Aerospace and brought me 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Amazing place: Aerospace was like Bell Labs until the mid-1990s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Jerry helped me move into atmosphere work 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Mentor: Richard Walterscheid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Jerry and Richard were very productive at Aerospace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Claim to Fame: invented the idea that gas and aerosol emissions from rockets and reentries could affect climate and stratospheric ozone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607BDE-2273-72B5-1F03-6F825A3727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333" r="8026" b="60099"/>
          <a:stretch>
            <a:fillRect/>
          </a:stretch>
        </p:blipFill>
        <p:spPr>
          <a:xfrm>
            <a:off x="8712387" y="1246222"/>
            <a:ext cx="3099394" cy="113341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27C00D-75F7-798A-2898-3606D28BA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617" y="2225600"/>
            <a:ext cx="4330537" cy="113341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8B2305-8184-8B50-EA4B-C58864356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103" y="3001240"/>
            <a:ext cx="4125795" cy="207766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6DE4A7-2AF6-2C79-2082-2116547B9E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6520" y="707488"/>
            <a:ext cx="1906213" cy="206417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10E4A3-F4D0-AFAD-8481-154B0165A8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4059" y="4338737"/>
            <a:ext cx="1851132" cy="223383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86797E-ADBB-FAB5-EAC7-727C43E107B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101"/>
          <a:stretch>
            <a:fillRect/>
          </a:stretch>
        </p:blipFill>
        <p:spPr>
          <a:xfrm>
            <a:off x="7773653" y="3901462"/>
            <a:ext cx="4254464" cy="155419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5BA5B17-E517-5A49-F0A0-72105B8BA88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0000" b="39131"/>
          <a:stretch>
            <a:fillRect/>
          </a:stretch>
        </p:blipFill>
        <p:spPr>
          <a:xfrm>
            <a:off x="314611" y="151926"/>
            <a:ext cx="2471530" cy="5157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140ECA6-3F37-2339-0F31-B7D591FF72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00943" y="231533"/>
            <a:ext cx="3640681" cy="117071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EB0801B-A27E-2270-66FF-DEA501AAF8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1216" y="5289367"/>
            <a:ext cx="3380408" cy="146406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B222D83-5C84-0FF0-138F-1E565CA84643}"/>
              </a:ext>
            </a:extLst>
          </p:cNvPr>
          <p:cNvSpPr txBox="1"/>
          <p:nvPr/>
        </p:nvSpPr>
        <p:spPr>
          <a:xfrm>
            <a:off x="2786141" y="82949"/>
            <a:ext cx="3962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Connection 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D4F7F79-790F-42D3-547F-0EF490A7748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27977" b="29350"/>
          <a:stretch>
            <a:fillRect/>
          </a:stretch>
        </p:blipFill>
        <p:spPr>
          <a:xfrm>
            <a:off x="4736519" y="2941727"/>
            <a:ext cx="1906213" cy="117071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247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5A84A-D6C6-A557-F098-E74E945CF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C6E62FC-BEE3-D980-86ED-6CC01880B50C}"/>
              </a:ext>
            </a:extLst>
          </p:cNvPr>
          <p:cNvSpPr txBox="1"/>
          <p:nvPr/>
        </p:nvSpPr>
        <p:spPr>
          <a:xfrm>
            <a:off x="364862" y="1632415"/>
            <a:ext cx="46301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34B9E1-6B65-6205-CDAB-4C2DC57EF51E}"/>
              </a:ext>
            </a:extLst>
          </p:cNvPr>
          <p:cNvSpPr txBox="1"/>
          <p:nvPr/>
        </p:nvSpPr>
        <p:spPr>
          <a:xfrm>
            <a:off x="364861" y="151454"/>
            <a:ext cx="64235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What I learned From Jerry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595C4A-F6C7-CE1B-A9A8-4937356F7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78686" y="474619"/>
            <a:ext cx="1842881" cy="26326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0AF8A6-3C1F-8FB1-B822-16AA11AA00E4}"/>
              </a:ext>
            </a:extLst>
          </p:cNvPr>
          <p:cNvSpPr txBox="1"/>
          <p:nvPr/>
        </p:nvSpPr>
        <p:spPr>
          <a:xfrm>
            <a:off x="501590" y="1283732"/>
            <a:ext cx="46301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How to write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Take the 50 km view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Uncertain? Parametrize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Do not get overly detailed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Collaborate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Boundary conditions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Give credit generously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C16EEB-E375-746F-B615-E1897A92F3C7}"/>
              </a:ext>
            </a:extLst>
          </p:cNvPr>
          <p:cNvSpPr txBox="1"/>
          <p:nvPr/>
        </p:nvSpPr>
        <p:spPr>
          <a:xfrm>
            <a:off x="8020878" y="914400"/>
            <a:ext cx="2703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dreaded Red Pen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F80C4D-E5D3-BE31-5F20-A19A9BBCB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231" y="2549622"/>
            <a:ext cx="4139233" cy="352795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F8D985-72C2-574E-99C3-A3269E863434}"/>
              </a:ext>
            </a:extLst>
          </p:cNvPr>
          <p:cNvCxnSpPr/>
          <p:nvPr/>
        </p:nvCxnSpPr>
        <p:spPr>
          <a:xfrm flipH="1">
            <a:off x="7851913" y="2951922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01C7AC-DB2D-5C99-F4DF-4A9F2827C4FD}"/>
              </a:ext>
            </a:extLst>
          </p:cNvPr>
          <p:cNvCxnSpPr/>
          <p:nvPr/>
        </p:nvCxnSpPr>
        <p:spPr>
          <a:xfrm flipH="1">
            <a:off x="7851913" y="4075060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B49D8E3-6144-29B2-25C3-3E80197D6054}"/>
              </a:ext>
            </a:extLst>
          </p:cNvPr>
          <p:cNvCxnSpPr/>
          <p:nvPr/>
        </p:nvCxnSpPr>
        <p:spPr>
          <a:xfrm flipH="1">
            <a:off x="8676860" y="2963536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2287746-7982-7037-3CF4-606021097A12}"/>
              </a:ext>
            </a:extLst>
          </p:cNvPr>
          <p:cNvCxnSpPr/>
          <p:nvPr/>
        </p:nvCxnSpPr>
        <p:spPr>
          <a:xfrm flipH="1">
            <a:off x="9531314" y="5003172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DF1C964-A5BB-29F2-49F5-DBC8B648FF5A}"/>
              </a:ext>
            </a:extLst>
          </p:cNvPr>
          <p:cNvCxnSpPr/>
          <p:nvPr/>
        </p:nvCxnSpPr>
        <p:spPr>
          <a:xfrm flipH="1">
            <a:off x="9486588" y="3405809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B53CBBA-7A8E-0ACB-7EDF-06DA3AECC510}"/>
              </a:ext>
            </a:extLst>
          </p:cNvPr>
          <p:cNvCxnSpPr/>
          <p:nvPr/>
        </p:nvCxnSpPr>
        <p:spPr>
          <a:xfrm flipH="1">
            <a:off x="9188726" y="3983701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4B2A419-A2F5-3015-534D-49D5AA991B2B}"/>
              </a:ext>
            </a:extLst>
          </p:cNvPr>
          <p:cNvCxnSpPr/>
          <p:nvPr/>
        </p:nvCxnSpPr>
        <p:spPr>
          <a:xfrm flipH="1">
            <a:off x="9531314" y="4487283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A042991-30C7-6067-1400-A86A6A20CCDC}"/>
              </a:ext>
            </a:extLst>
          </p:cNvPr>
          <p:cNvCxnSpPr/>
          <p:nvPr/>
        </p:nvCxnSpPr>
        <p:spPr>
          <a:xfrm flipH="1">
            <a:off x="8676860" y="5088366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53C76C9-BBA0-F8ED-D6B8-7096DBA54068}"/>
              </a:ext>
            </a:extLst>
          </p:cNvPr>
          <p:cNvCxnSpPr/>
          <p:nvPr/>
        </p:nvCxnSpPr>
        <p:spPr>
          <a:xfrm flipH="1">
            <a:off x="8562559" y="4487283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A724CD6-D746-38E2-1C4D-35F9F9CC075C}"/>
              </a:ext>
            </a:extLst>
          </p:cNvPr>
          <p:cNvCxnSpPr/>
          <p:nvPr/>
        </p:nvCxnSpPr>
        <p:spPr>
          <a:xfrm flipH="1">
            <a:off x="10403160" y="3399565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4BA46D1-14B2-59AA-72A1-E83780173741}"/>
              </a:ext>
            </a:extLst>
          </p:cNvPr>
          <p:cNvCxnSpPr/>
          <p:nvPr/>
        </p:nvCxnSpPr>
        <p:spPr>
          <a:xfrm flipH="1">
            <a:off x="9530899" y="2919174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8D2FBDD-3F11-AD65-CD74-7ABA8F9A4F2B}"/>
              </a:ext>
            </a:extLst>
          </p:cNvPr>
          <p:cNvCxnSpPr/>
          <p:nvPr/>
        </p:nvCxnSpPr>
        <p:spPr>
          <a:xfrm flipH="1">
            <a:off x="9715188" y="5565444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B115273-6EAA-0C99-3823-46A1DE233BC1}"/>
              </a:ext>
            </a:extLst>
          </p:cNvPr>
          <p:cNvCxnSpPr/>
          <p:nvPr/>
        </p:nvCxnSpPr>
        <p:spPr>
          <a:xfrm flipH="1">
            <a:off x="8618468" y="3406574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EACDB2B-C6D7-0FA2-4331-3F4E95D3DA83}"/>
              </a:ext>
            </a:extLst>
          </p:cNvPr>
          <p:cNvCxnSpPr/>
          <p:nvPr/>
        </p:nvCxnSpPr>
        <p:spPr>
          <a:xfrm flipH="1">
            <a:off x="10403160" y="4474031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ABBD072-F924-F7D8-C531-423D72C65568}"/>
              </a:ext>
            </a:extLst>
          </p:cNvPr>
          <p:cNvCxnSpPr/>
          <p:nvPr/>
        </p:nvCxnSpPr>
        <p:spPr>
          <a:xfrm flipH="1">
            <a:off x="7991060" y="4460779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B8361A2-2DC7-EDAA-9D22-D21A89FF27D0}"/>
              </a:ext>
            </a:extLst>
          </p:cNvPr>
          <p:cNvCxnSpPr/>
          <p:nvPr/>
        </p:nvCxnSpPr>
        <p:spPr>
          <a:xfrm flipH="1">
            <a:off x="7991060" y="5556600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8FB4C4C-1170-285E-21C2-D9AA4875AA91}"/>
              </a:ext>
            </a:extLst>
          </p:cNvPr>
          <p:cNvCxnSpPr/>
          <p:nvPr/>
        </p:nvCxnSpPr>
        <p:spPr>
          <a:xfrm flipH="1">
            <a:off x="8981659" y="5552192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30B9454-1D03-F0B5-92CC-7C38F6BD93E5}"/>
              </a:ext>
            </a:extLst>
          </p:cNvPr>
          <p:cNvCxnSpPr/>
          <p:nvPr/>
        </p:nvCxnSpPr>
        <p:spPr>
          <a:xfrm flipH="1">
            <a:off x="8201437" y="5076318"/>
            <a:ext cx="367748" cy="47707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194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F25AB-6849-9EEE-97E4-2A51684D0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2A487F9-20FA-AF6B-63DE-E3148C2B88D5}"/>
              </a:ext>
            </a:extLst>
          </p:cNvPr>
          <p:cNvSpPr txBox="1"/>
          <p:nvPr/>
        </p:nvSpPr>
        <p:spPr>
          <a:xfrm>
            <a:off x="364862" y="1632415"/>
            <a:ext cx="46301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F086A6-47BB-F188-7C43-34BE080A9A37}"/>
              </a:ext>
            </a:extLst>
          </p:cNvPr>
          <p:cNvSpPr txBox="1"/>
          <p:nvPr/>
        </p:nvSpPr>
        <p:spPr>
          <a:xfrm>
            <a:off x="364862" y="151454"/>
            <a:ext cx="3962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Closing Thoughts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07AC6A-93D6-1C22-1E2F-99DDA844FCE7}"/>
              </a:ext>
            </a:extLst>
          </p:cNvPr>
          <p:cNvSpPr txBox="1"/>
          <p:nvPr/>
        </p:nvSpPr>
        <p:spPr>
          <a:xfrm>
            <a:off x="364862" y="1527909"/>
            <a:ext cx="53898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Jerry had a hand inventing the concept of planetary science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He taught me how to be an interdisciplinary scientist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He was a great guy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Thanks Jerry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467541-F34B-6FE4-9481-D5FC3A88E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914" y="474619"/>
            <a:ext cx="4630134" cy="26040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60D172-6242-AE18-671E-256B62C3A9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2000" contrast="-19000"/>
                    </a14:imgEffect>
                  </a14:imgLayer>
                </a14:imgProps>
              </a:ext>
            </a:extLst>
          </a:blip>
          <a:srcRect t="8265" r="5502" b="4105"/>
          <a:stretch>
            <a:fillRect/>
          </a:stretch>
        </p:blipFill>
        <p:spPr>
          <a:xfrm>
            <a:off x="9369270" y="3429000"/>
            <a:ext cx="2236377" cy="27627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494630-1324-A5E3-4013-98C0B86F0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4819" y="3779283"/>
            <a:ext cx="2143125" cy="21431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6802485"/>
      </p:ext>
    </p:extLst>
  </p:cSld>
  <p:clrMapOvr>
    <a:masterClrMapping/>
  </p:clrMapOvr>
</p:sld>
</file>

<file path=ppt/theme/theme1.xml><?xml version="1.0" encoding="utf-8"?>
<a:theme xmlns:a="http://schemas.openxmlformats.org/drawingml/2006/main" name="aerospace corporate">
  <a:themeElements>
    <a:clrScheme name="Aerospace New Colors">
      <a:dk1>
        <a:srgbClr val="000000"/>
      </a:dk1>
      <a:lt1>
        <a:sysClr val="window" lastClr="FFFFFF"/>
      </a:lt1>
      <a:dk2>
        <a:srgbClr val="6F6F70"/>
      </a:dk2>
      <a:lt2>
        <a:srgbClr val="2E008B"/>
      </a:lt2>
      <a:accent1>
        <a:srgbClr val="5E8AB4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4D65E"/>
      </a:accent6>
      <a:hlink>
        <a:srgbClr val="5E8AB4"/>
      </a:hlink>
      <a:folHlink>
        <a:srgbClr val="4F868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  <a:effectLst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erospace corporate" id="{C4A21976-7B32-499D-A4C5-96BF95D63ACC}" vid="{A8DC88F1-D27B-4CE5-BCB3-AE77E2DF92E4}"/>
    </a:ext>
  </a:extLst>
</a:theme>
</file>

<file path=ppt/theme/theme10.xml><?xml version="1.0" encoding="utf-8"?>
<a:theme xmlns:a="http://schemas.openxmlformats.org/drawingml/2006/main" name="5_Standard Title ">
  <a:themeElements>
    <a:clrScheme name="1">
      <a:dk1>
        <a:srgbClr val="000000"/>
      </a:dk1>
      <a:lt1>
        <a:srgbClr val="FFFFFF"/>
      </a:lt1>
      <a:dk2>
        <a:srgbClr val="6F6F6F"/>
      </a:dk2>
      <a:lt2>
        <a:srgbClr val="EEECE1"/>
      </a:lt2>
      <a:accent1>
        <a:srgbClr val="5E8AB3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3D65E"/>
      </a:accent6>
      <a:hlink>
        <a:srgbClr val="5E8AB3"/>
      </a:hlink>
      <a:folHlink>
        <a:srgbClr val="4F868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Master_2023_16-9.potx  -  Read-Only" id="{C3EFC1F5-BDB4-45B0-AA00-5C7112C8D85D}" vid="{361E1507-79D9-4BDA-9480-76AA18413A4A}"/>
    </a:ext>
  </a:extLst>
</a:theme>
</file>

<file path=ppt/theme/theme11.xml><?xml version="1.0" encoding="utf-8"?>
<a:theme xmlns:a="http://schemas.openxmlformats.org/drawingml/2006/main" name="1_Theme1">
  <a:themeElements>
    <a:clrScheme name="Aerospace New Colors">
      <a:dk1>
        <a:srgbClr val="000000"/>
      </a:dk1>
      <a:lt1>
        <a:sysClr val="window" lastClr="FFFFFF"/>
      </a:lt1>
      <a:dk2>
        <a:srgbClr val="6F6F70"/>
      </a:dk2>
      <a:lt2>
        <a:srgbClr val="2E008B"/>
      </a:lt2>
      <a:accent1>
        <a:srgbClr val="5E8AB4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4D65E"/>
      </a:accent6>
      <a:hlink>
        <a:srgbClr val="5E8AB4"/>
      </a:hlink>
      <a:folHlink>
        <a:srgbClr val="4F868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  <a:effectLst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32BB9B74-FC79-4498-AE33-DDCFF266CED1}" vid="{0A6E62EF-258B-4D2A-B656-3B5597BD2AB8}"/>
    </a:ext>
  </a:extLst>
</a:theme>
</file>

<file path=ppt/theme/theme12.xml><?xml version="1.0" encoding="utf-8"?>
<a:theme xmlns:a="http://schemas.openxmlformats.org/drawingml/2006/main" name="7_Standard Title ">
  <a:themeElements>
    <a:clrScheme name="1">
      <a:dk1>
        <a:srgbClr val="000000"/>
      </a:dk1>
      <a:lt1>
        <a:srgbClr val="FFFFFF"/>
      </a:lt1>
      <a:dk2>
        <a:srgbClr val="6F6F6F"/>
      </a:dk2>
      <a:lt2>
        <a:srgbClr val="EEECE1"/>
      </a:lt2>
      <a:accent1>
        <a:srgbClr val="5E8AB3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3D65E"/>
      </a:accent6>
      <a:hlink>
        <a:srgbClr val="5E8AB3"/>
      </a:hlink>
      <a:folHlink>
        <a:srgbClr val="4F868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Master_2023_16-9.potx  -  Read-Only" id="{C3EFC1F5-BDB4-45B0-AA00-5C7112C8D85D}" vid="{361E1507-79D9-4BDA-9480-76AA18413A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orporate Template_Security Markings">
  <a:themeElements>
    <a:clrScheme name="Aerospace New Colors">
      <a:dk1>
        <a:srgbClr val="000000"/>
      </a:dk1>
      <a:lt1>
        <a:sysClr val="window" lastClr="FFFFFF"/>
      </a:lt1>
      <a:dk2>
        <a:srgbClr val="6F6F70"/>
      </a:dk2>
      <a:lt2>
        <a:srgbClr val="2E008B"/>
      </a:lt2>
      <a:accent1>
        <a:srgbClr val="5E8AB4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4D65E"/>
      </a:accent6>
      <a:hlink>
        <a:srgbClr val="5E8AB4"/>
      </a:hlink>
      <a:folHlink>
        <a:srgbClr val="4F868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  <a:effectLst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E7CC2E9-97E7-44E2-9CEF-94245A140030}" vid="{4E14C260-738B-43BB-B364-E6985E06DA98}"/>
    </a:ext>
  </a:extLst>
</a:theme>
</file>

<file path=ppt/theme/theme3.xml><?xml version="1.0" encoding="utf-8"?>
<a:theme xmlns:a="http://schemas.openxmlformats.org/drawingml/2006/main" name="3_Standard Title ">
  <a:themeElements>
    <a:clrScheme name="1">
      <a:dk1>
        <a:srgbClr val="000000"/>
      </a:dk1>
      <a:lt1>
        <a:srgbClr val="FFFFFF"/>
      </a:lt1>
      <a:dk2>
        <a:srgbClr val="6F6F6F"/>
      </a:dk2>
      <a:lt2>
        <a:srgbClr val="EEECE1"/>
      </a:lt2>
      <a:accent1>
        <a:srgbClr val="5E8AB3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3D65E"/>
      </a:accent6>
      <a:hlink>
        <a:srgbClr val="5E8AB3"/>
      </a:hlink>
      <a:folHlink>
        <a:srgbClr val="4F868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E7CC2E9-97E7-44E2-9CEF-94245A140030}" vid="{46BA43DB-6872-4722-BB01-E569EEF72301}"/>
    </a:ext>
  </a:extLst>
</a:theme>
</file>

<file path=ppt/theme/theme4.xml><?xml version="1.0" encoding="utf-8"?>
<a:theme xmlns:a="http://schemas.openxmlformats.org/drawingml/2006/main" name="3_Standard_Title">
  <a:themeElements>
    <a:clrScheme name="Aerospace New Colors">
      <a:dk1>
        <a:srgbClr val="000000"/>
      </a:dk1>
      <a:lt1>
        <a:sysClr val="window" lastClr="FFFFFF"/>
      </a:lt1>
      <a:dk2>
        <a:srgbClr val="6F6F70"/>
      </a:dk2>
      <a:lt2>
        <a:srgbClr val="2E008B"/>
      </a:lt2>
      <a:accent1>
        <a:srgbClr val="5E8AB4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4D65E"/>
      </a:accent6>
      <a:hlink>
        <a:srgbClr val="5E8AB4"/>
      </a:hlink>
      <a:folHlink>
        <a:srgbClr val="4F868E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 Template.pptx" id="{094A4803-B081-4581-AAF1-D2D2402F543A}" vid="{5A089915-3341-4F41-9392-698EACF0897D}"/>
    </a:ext>
  </a:extLst>
</a:theme>
</file>

<file path=ppt/theme/theme5.xml><?xml version="1.0" encoding="utf-8"?>
<a:theme xmlns:a="http://schemas.openxmlformats.org/drawingml/2006/main" name="Theme1">
  <a:themeElements>
    <a:clrScheme name="Aerospace New Colors">
      <a:dk1>
        <a:srgbClr val="000000"/>
      </a:dk1>
      <a:lt1>
        <a:sysClr val="window" lastClr="FFFFFF"/>
      </a:lt1>
      <a:dk2>
        <a:srgbClr val="6F6F70"/>
      </a:dk2>
      <a:lt2>
        <a:srgbClr val="2E008B"/>
      </a:lt2>
      <a:accent1>
        <a:srgbClr val="5E8AB4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4D65E"/>
      </a:accent6>
      <a:hlink>
        <a:srgbClr val="5E8AB4"/>
      </a:hlink>
      <a:folHlink>
        <a:srgbClr val="4F868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  <a:effectLst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32BB9B74-FC79-4498-AE33-DDCFF266CED1}" vid="{0A6E62EF-258B-4D2A-B656-3B5597BD2AB8}"/>
    </a:ext>
  </a:extLst>
</a:theme>
</file>

<file path=ppt/theme/theme6.xml><?xml version="1.0" encoding="utf-8"?>
<a:theme xmlns:a="http://schemas.openxmlformats.org/drawingml/2006/main" name="3_Corporate Template_Security Markings">
  <a:themeElements>
    <a:clrScheme name="Aerospace New Colors">
      <a:dk1>
        <a:srgbClr val="000000"/>
      </a:dk1>
      <a:lt1>
        <a:sysClr val="window" lastClr="FFFFFF"/>
      </a:lt1>
      <a:dk2>
        <a:srgbClr val="6F6F70"/>
      </a:dk2>
      <a:lt2>
        <a:srgbClr val="2E008B"/>
      </a:lt2>
      <a:accent1>
        <a:srgbClr val="5E8AB4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4D65E"/>
      </a:accent6>
      <a:hlink>
        <a:srgbClr val="5E8AB4"/>
      </a:hlink>
      <a:folHlink>
        <a:srgbClr val="4F868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  <a:effectLst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Master_2023_16-9.potx  -  Read-Only" id="{C3EFC1F5-BDB4-45B0-AA00-5C7112C8D85D}" vid="{7F6AF270-3B1D-433D-9479-9917A315273B}"/>
    </a:ext>
  </a:extLst>
</a:theme>
</file>

<file path=ppt/theme/theme7.xml><?xml version="1.0" encoding="utf-8"?>
<a:theme xmlns:a="http://schemas.openxmlformats.org/drawingml/2006/main" name="4_Standard Title ">
  <a:themeElements>
    <a:clrScheme name="1">
      <a:dk1>
        <a:srgbClr val="000000"/>
      </a:dk1>
      <a:lt1>
        <a:srgbClr val="FFFFFF"/>
      </a:lt1>
      <a:dk2>
        <a:srgbClr val="6F6F6F"/>
      </a:dk2>
      <a:lt2>
        <a:srgbClr val="EEECE1"/>
      </a:lt2>
      <a:accent1>
        <a:srgbClr val="5E8AB3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3D65E"/>
      </a:accent6>
      <a:hlink>
        <a:srgbClr val="5E8AB3"/>
      </a:hlink>
      <a:folHlink>
        <a:srgbClr val="4F868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Master_2023_16-9.potx  -  Read-Only" id="{C3EFC1F5-BDB4-45B0-AA00-5C7112C8D85D}" vid="{361E1507-79D9-4BDA-9480-76AA18413A4A}"/>
    </a:ext>
  </a:extLst>
</a:theme>
</file>

<file path=ppt/theme/theme8.xml><?xml version="1.0" encoding="utf-8"?>
<a:theme xmlns:a="http://schemas.openxmlformats.org/drawingml/2006/main" name="Themenew">
  <a:themeElements>
    <a:clrScheme name="Aerospace New Colors">
      <a:dk1>
        <a:srgbClr val="000000"/>
      </a:dk1>
      <a:lt1>
        <a:sysClr val="window" lastClr="FFFFFF"/>
      </a:lt1>
      <a:dk2>
        <a:srgbClr val="6F6F70"/>
      </a:dk2>
      <a:lt2>
        <a:srgbClr val="2E008B"/>
      </a:lt2>
      <a:accent1>
        <a:srgbClr val="5E8AB4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4D65E"/>
      </a:accent6>
      <a:hlink>
        <a:srgbClr val="5E8AB4"/>
      </a:hlink>
      <a:folHlink>
        <a:srgbClr val="4F868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  <a:effectLst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new" id="{987A3AF0-B590-4CBC-BA78-D3222E6F2A5C}" vid="{AA10CCA1-D21D-496E-8564-5D2B931868E0}"/>
    </a:ext>
  </a:extLst>
</a:theme>
</file>

<file path=ppt/theme/theme9.xml><?xml version="1.0" encoding="utf-8"?>
<a:theme xmlns:a="http://schemas.openxmlformats.org/drawingml/2006/main" name="4_Corporate Template_Security Markings">
  <a:themeElements>
    <a:clrScheme name="Aerospace New Colors">
      <a:dk1>
        <a:srgbClr val="000000"/>
      </a:dk1>
      <a:lt1>
        <a:sysClr val="window" lastClr="FFFFFF"/>
      </a:lt1>
      <a:dk2>
        <a:srgbClr val="6F6F70"/>
      </a:dk2>
      <a:lt2>
        <a:srgbClr val="2E008B"/>
      </a:lt2>
      <a:accent1>
        <a:srgbClr val="5E8AB4"/>
      </a:accent1>
      <a:accent2>
        <a:srgbClr val="9B7793"/>
      </a:accent2>
      <a:accent3>
        <a:srgbClr val="FF8F1C"/>
      </a:accent3>
      <a:accent4>
        <a:srgbClr val="FFC72C"/>
      </a:accent4>
      <a:accent5>
        <a:srgbClr val="4F868E"/>
      </a:accent5>
      <a:accent6>
        <a:srgbClr val="A4D65E"/>
      </a:accent6>
      <a:hlink>
        <a:srgbClr val="5E8AB4"/>
      </a:hlink>
      <a:folHlink>
        <a:srgbClr val="4F868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  <a:effectLst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Master_2023_16-9.potx  -  Read-Only" id="{C3EFC1F5-BDB4-45B0-AA00-5C7112C8D85D}" vid="{7F6AF270-3B1D-433D-9479-9917A31527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aerospace corporate</Template>
  <TotalTime>23769</TotalTime>
  <Words>217</Words>
  <Application>Microsoft Office PowerPoint</Application>
  <PresentationFormat>Widescreen</PresentationFormat>
  <Paragraphs>67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6</vt:i4>
      </vt:variant>
    </vt:vector>
  </HeadingPairs>
  <TitlesOfParts>
    <vt:vector size="20" baseType="lpstr">
      <vt:lpstr>Arial</vt:lpstr>
      <vt:lpstr>Calibri</vt:lpstr>
      <vt:lpstr>aerospace corporate</vt:lpstr>
      <vt:lpstr>2_Corporate Template_Security Markings</vt:lpstr>
      <vt:lpstr>3_Standard Title </vt:lpstr>
      <vt:lpstr>3_Standard_Title</vt:lpstr>
      <vt:lpstr>Theme1</vt:lpstr>
      <vt:lpstr>3_Corporate Template_Security Markings</vt:lpstr>
      <vt:lpstr>4_Standard Title </vt:lpstr>
      <vt:lpstr>Themenew</vt:lpstr>
      <vt:lpstr>4_Corporate Template_Security Markings</vt:lpstr>
      <vt:lpstr>5_Standard Title </vt:lpstr>
      <vt:lpstr>1_Theme1</vt:lpstr>
      <vt:lpstr>7_Standard Title </vt:lpstr>
      <vt:lpstr>Jerry Schubert Fest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ross</dc:creator>
  <cp:lastModifiedBy>Martin N Ross</cp:lastModifiedBy>
  <cp:revision>8</cp:revision>
  <cp:lastPrinted>2023-08-24T16:42:30Z</cp:lastPrinted>
  <dcterms:created xsi:type="dcterms:W3CDTF">2023-04-03T23:31:33Z</dcterms:created>
  <dcterms:modified xsi:type="dcterms:W3CDTF">2026-05-07T21:18:55Z</dcterms:modified>
</cp:coreProperties>
</file>