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Play"/>
      <p:regular r:id="rId11"/>
      <p:bold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i69czayDbzGdEJ8d3CCBKN3gIQ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-regular.fntdata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font" Target="fonts/Play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92836" y="2416629"/>
            <a:ext cx="7772400" cy="444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29894" y="-300516"/>
            <a:ext cx="4439186" cy="443918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530954" y="594910"/>
            <a:ext cx="580540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Jerry’s 70</a:t>
            </a:r>
            <a:r>
              <a:rPr b="0" baseline="3000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Birthday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998165" y="198582"/>
            <a:ext cx="7175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Geodynamics – Turcotte and Schubert</a:t>
            </a:r>
            <a:endParaRPr/>
          </a:p>
        </p:txBody>
      </p:sp>
      <p:sp>
        <p:nvSpPr>
          <p:cNvPr id="92" name="Google Shape;92;p2"/>
          <p:cNvSpPr txBox="1"/>
          <p:nvPr/>
        </p:nvSpPr>
        <p:spPr>
          <a:xfrm>
            <a:off x="998165" y="1044822"/>
            <a:ext cx="3410614" cy="2954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Plate Tectonics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Stress and Strain in Solids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Elasticity and Flexure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Heat Transfer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Gravity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998165" y="3601436"/>
            <a:ext cx="29718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Fluid Mechanics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Rock Rheology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Faulting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 Flows in Porous Media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Chemical Geodynamics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9080422" y="260125"/>
            <a:ext cx="2745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cited by 11096</a:t>
            </a:r>
            <a:endParaRPr/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5718" y="649910"/>
            <a:ext cx="7175106" cy="5558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/>
        </p:nvSpPr>
        <p:spPr>
          <a:xfrm>
            <a:off x="4770119" y="87720"/>
            <a:ext cx="169209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Earth</a:t>
            </a:r>
            <a:endParaRPr/>
          </a:p>
        </p:txBody>
      </p:sp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45" y="857161"/>
            <a:ext cx="3881670" cy="2499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02615" y="959828"/>
            <a:ext cx="4482981" cy="542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3199" y="1407041"/>
            <a:ext cx="3896010" cy="462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9705" y="3525643"/>
            <a:ext cx="3474998" cy="2777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/>
        </p:nvSpPr>
        <p:spPr>
          <a:xfrm>
            <a:off x="3785075" y="133450"/>
            <a:ext cx="5553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Venus Subduction?</a:t>
            </a:r>
            <a:endParaRPr/>
          </a:p>
        </p:txBody>
      </p:sp>
      <p:pic>
        <p:nvPicPr>
          <p:cNvPr id="110" name="Google Shape;11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88" y="1668964"/>
            <a:ext cx="3589277" cy="382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87574" y="1492586"/>
            <a:ext cx="4216852" cy="4000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95182" y="1761893"/>
            <a:ext cx="3678303" cy="3166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gellan scientists.jpg" id="117" name="Google Shape;11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651" y="-1539239"/>
            <a:ext cx="11930698" cy="931226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 txBox="1"/>
          <p:nvPr/>
        </p:nvSpPr>
        <p:spPr>
          <a:xfrm>
            <a:off x="3028497" y="0"/>
            <a:ext cx="5902325" cy="584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Magellan Science Team, 1991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/>
        </p:nvSpPr>
        <p:spPr>
          <a:xfrm>
            <a:off x="2710815" y="1723074"/>
            <a:ext cx="8097838" cy="5380897"/>
          </a:xfrm>
          <a:prstGeom prst="rect">
            <a:avLst/>
          </a:prstGeom>
          <a:solidFill>
            <a:srgbClr val="FFFFFF">
              <a:alpha val="70196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Crustal thickness at in plains – buoyancy estimate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Seismology for possible Venus quakes – active plate boundaries?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InSAR for crustal deformation – active today?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resolution topography – trench depth and outer rise fractures.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Gravity at &lt; 200 km resolution – resolve flexurally-compensated features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InSAR correlation – map active volcanic flows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b="1"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Need a new mission(s) to Venus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"/>
          <p:cNvSpPr txBox="1"/>
          <p:nvPr/>
        </p:nvSpPr>
        <p:spPr>
          <a:xfrm>
            <a:off x="3683000" y="187325"/>
            <a:ext cx="466883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additional information is needed to confirm or reject the subduction hypothesis?</a:t>
            </a:r>
            <a:endParaRPr/>
          </a:p>
        </p:txBody>
      </p:sp>
      <p:pic>
        <p:nvPicPr>
          <p:cNvPr descr="SWPacific.jpg" id="125" name="Google Shape;12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" y="1"/>
            <a:ext cx="2159000" cy="1928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nus_artemis_latona.jpg" id="126" name="Google Shape;12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88550" y="10319"/>
            <a:ext cx="2200275" cy="196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2026-05-06T14:14:30Z</dcterms:created>
  <dc:creator>Sandwell, David</dc:creator>
</cp:coreProperties>
</file>